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2" r:id="rId2"/>
    <p:sldId id="263" r:id="rId3"/>
    <p:sldId id="265" r:id="rId4"/>
    <p:sldId id="272" r:id="rId5"/>
    <p:sldId id="268" r:id="rId6"/>
    <p:sldId id="269" r:id="rId7"/>
    <p:sldId id="270" r:id="rId8"/>
    <p:sldId id="264" r:id="rId9"/>
    <p:sldId id="271" r:id="rId10"/>
    <p:sldId id="266" r:id="rId11"/>
    <p:sldId id="267" r:id="rId12"/>
    <p:sldId id="273" r:id="rId13"/>
    <p:sldId id="274" r:id="rId14"/>
    <p:sldId id="275" r:id="rId15"/>
    <p:sldId id="276" r:id="rId16"/>
    <p:sldId id="278" r:id="rId17"/>
    <p:sldId id="277" r:id="rId18"/>
    <p:sldId id="279" r:id="rId19"/>
    <p:sldId id="280" r:id="rId20"/>
    <p:sldId id="281" r:id="rId21"/>
    <p:sldId id="28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FFC000"/>
    <a:srgbClr val="F513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2" autoAdjust="0"/>
    <p:restoredTop sz="94579" autoAdjust="0"/>
  </p:normalViewPr>
  <p:slideViewPr>
    <p:cSldViewPr snapToGrid="0">
      <p:cViewPr varScale="1">
        <p:scale>
          <a:sx n="86" d="100"/>
          <a:sy n="86" d="100"/>
        </p:scale>
        <p:origin x="13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wmf"/><Relationship Id="rId1" Type="http://schemas.openxmlformats.org/officeDocument/2006/relationships/image" Target="../media/image20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711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58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33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3" Type="http://schemas.openxmlformats.org/officeDocument/2006/relationships/image" Target="../media/image82.jpg"/><Relationship Id="rId7" Type="http://schemas.openxmlformats.org/officeDocument/2006/relationships/image" Target="../media/image86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g"/><Relationship Id="rId5" Type="http://schemas.openxmlformats.org/officeDocument/2006/relationships/image" Target="../media/image84.jpeg"/><Relationship Id="rId4" Type="http://schemas.openxmlformats.org/officeDocument/2006/relationships/image" Target="../media/image8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44.pn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98.jpg"/><Relationship Id="rId3" Type="http://schemas.openxmlformats.org/officeDocument/2006/relationships/image" Target="../media/image94.jpg"/><Relationship Id="rId7" Type="http://schemas.openxmlformats.org/officeDocument/2006/relationships/image" Target="../media/image44.png"/><Relationship Id="rId12" Type="http://schemas.openxmlformats.org/officeDocument/2006/relationships/image" Target="../media/image4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8.png"/><Relationship Id="rId5" Type="http://schemas.openxmlformats.org/officeDocument/2006/relationships/image" Target="../media/image96.jpg"/><Relationship Id="rId15" Type="http://schemas.openxmlformats.org/officeDocument/2006/relationships/image" Target="../media/image100.jpg"/><Relationship Id="rId10" Type="http://schemas.openxmlformats.org/officeDocument/2006/relationships/image" Target="../media/image37.jpg"/><Relationship Id="rId4" Type="http://schemas.openxmlformats.org/officeDocument/2006/relationships/image" Target="../media/image95.jpg"/><Relationship Id="rId9" Type="http://schemas.openxmlformats.org/officeDocument/2006/relationships/image" Target="../media/image23.jpg"/><Relationship Id="rId14" Type="http://schemas.openxmlformats.org/officeDocument/2006/relationships/image" Target="../media/image99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13" Type="http://schemas.openxmlformats.org/officeDocument/2006/relationships/image" Target="../media/image111.png"/><Relationship Id="rId3" Type="http://schemas.openxmlformats.org/officeDocument/2006/relationships/image" Target="../media/image11.jpg"/><Relationship Id="rId7" Type="http://schemas.openxmlformats.org/officeDocument/2006/relationships/image" Target="../media/image105.png"/><Relationship Id="rId12" Type="http://schemas.openxmlformats.org/officeDocument/2006/relationships/image" Target="../media/image110.jpg"/><Relationship Id="rId2" Type="http://schemas.openxmlformats.org/officeDocument/2006/relationships/image" Target="../media/image101.png"/><Relationship Id="rId16" Type="http://schemas.openxmlformats.org/officeDocument/2006/relationships/image" Target="../media/image1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jpg"/><Relationship Id="rId5" Type="http://schemas.openxmlformats.org/officeDocument/2006/relationships/image" Target="../media/image103.jpg"/><Relationship Id="rId15" Type="http://schemas.openxmlformats.org/officeDocument/2006/relationships/image" Target="../media/image113.jpe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jpg"/><Relationship Id="rId14" Type="http://schemas.openxmlformats.org/officeDocument/2006/relationships/image" Target="../media/image11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13" Type="http://schemas.openxmlformats.org/officeDocument/2006/relationships/image" Target="../media/image127.jpg"/><Relationship Id="rId18" Type="http://schemas.openxmlformats.org/officeDocument/2006/relationships/image" Target="../media/image132.png"/><Relationship Id="rId3" Type="http://schemas.openxmlformats.org/officeDocument/2006/relationships/image" Target="../media/image117.jpg"/><Relationship Id="rId21" Type="http://schemas.openxmlformats.org/officeDocument/2006/relationships/image" Target="../media/image135.png"/><Relationship Id="rId7" Type="http://schemas.openxmlformats.org/officeDocument/2006/relationships/image" Target="../media/image121.png"/><Relationship Id="rId12" Type="http://schemas.openxmlformats.org/officeDocument/2006/relationships/image" Target="../media/image126.jpeg"/><Relationship Id="rId17" Type="http://schemas.openxmlformats.org/officeDocument/2006/relationships/image" Target="../media/image131.jpeg"/><Relationship Id="rId2" Type="http://schemas.openxmlformats.org/officeDocument/2006/relationships/image" Target="../media/image116.png"/><Relationship Id="rId16" Type="http://schemas.openxmlformats.org/officeDocument/2006/relationships/image" Target="../media/image130.jpg"/><Relationship Id="rId20" Type="http://schemas.openxmlformats.org/officeDocument/2006/relationships/image" Target="../media/image1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jpg"/><Relationship Id="rId11" Type="http://schemas.openxmlformats.org/officeDocument/2006/relationships/image" Target="../media/image125.jpg"/><Relationship Id="rId5" Type="http://schemas.openxmlformats.org/officeDocument/2006/relationships/image" Target="../media/image119.jpg"/><Relationship Id="rId15" Type="http://schemas.openxmlformats.org/officeDocument/2006/relationships/image" Target="../media/image129.jpg"/><Relationship Id="rId10" Type="http://schemas.openxmlformats.org/officeDocument/2006/relationships/image" Target="../media/image124.jpg"/><Relationship Id="rId19" Type="http://schemas.openxmlformats.org/officeDocument/2006/relationships/image" Target="../media/image133.jpg"/><Relationship Id="rId4" Type="http://schemas.openxmlformats.org/officeDocument/2006/relationships/image" Target="../media/image118.jpg"/><Relationship Id="rId9" Type="http://schemas.openxmlformats.org/officeDocument/2006/relationships/image" Target="../media/image123.jpeg"/><Relationship Id="rId14" Type="http://schemas.openxmlformats.org/officeDocument/2006/relationships/image" Target="../media/image128.jpg"/><Relationship Id="rId22" Type="http://schemas.openxmlformats.org/officeDocument/2006/relationships/image" Target="../media/image1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13" Type="http://schemas.openxmlformats.org/officeDocument/2006/relationships/image" Target="../media/image148.jpg"/><Relationship Id="rId3" Type="http://schemas.openxmlformats.org/officeDocument/2006/relationships/image" Target="../media/image138.jpg"/><Relationship Id="rId7" Type="http://schemas.openxmlformats.org/officeDocument/2006/relationships/image" Target="../media/image142.png"/><Relationship Id="rId12" Type="http://schemas.openxmlformats.org/officeDocument/2006/relationships/image" Target="../media/image147.jp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11" Type="http://schemas.openxmlformats.org/officeDocument/2006/relationships/image" Target="../media/image146.jpg"/><Relationship Id="rId5" Type="http://schemas.openxmlformats.org/officeDocument/2006/relationships/image" Target="../media/image140.jpg"/><Relationship Id="rId10" Type="http://schemas.openxmlformats.org/officeDocument/2006/relationships/image" Target="../media/image145.jpg"/><Relationship Id="rId4" Type="http://schemas.openxmlformats.org/officeDocument/2006/relationships/image" Target="../media/image139.jpg"/><Relationship Id="rId9" Type="http://schemas.openxmlformats.org/officeDocument/2006/relationships/image" Target="../media/image144.jpg"/><Relationship Id="rId14" Type="http://schemas.openxmlformats.org/officeDocument/2006/relationships/image" Target="../media/image14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.jpg"/><Relationship Id="rId18" Type="http://schemas.openxmlformats.org/officeDocument/2006/relationships/image" Target="../media/image174.jpg"/><Relationship Id="rId26" Type="http://schemas.openxmlformats.org/officeDocument/2006/relationships/image" Target="../media/image181.jpg"/><Relationship Id="rId39" Type="http://schemas.openxmlformats.org/officeDocument/2006/relationships/image" Target="../media/image192.jpg"/><Relationship Id="rId21" Type="http://schemas.openxmlformats.org/officeDocument/2006/relationships/image" Target="../media/image177.jpg"/><Relationship Id="rId34" Type="http://schemas.openxmlformats.org/officeDocument/2006/relationships/image" Target="../media/image187.jpg"/><Relationship Id="rId7" Type="http://schemas.openxmlformats.org/officeDocument/2006/relationships/image" Target="../media/image163.png"/><Relationship Id="rId12" Type="http://schemas.openxmlformats.org/officeDocument/2006/relationships/image" Target="../media/image168.jpg"/><Relationship Id="rId17" Type="http://schemas.openxmlformats.org/officeDocument/2006/relationships/image" Target="../media/image173.jpg"/><Relationship Id="rId25" Type="http://schemas.openxmlformats.org/officeDocument/2006/relationships/image" Target="../media/image180.jpg"/><Relationship Id="rId33" Type="http://schemas.openxmlformats.org/officeDocument/2006/relationships/image" Target="../media/image186.jpg"/><Relationship Id="rId38" Type="http://schemas.openxmlformats.org/officeDocument/2006/relationships/image" Target="../media/image191.jpg"/><Relationship Id="rId2" Type="http://schemas.openxmlformats.org/officeDocument/2006/relationships/image" Target="../media/image126.jpeg"/><Relationship Id="rId16" Type="http://schemas.openxmlformats.org/officeDocument/2006/relationships/image" Target="../media/image172.jpg"/><Relationship Id="rId20" Type="http://schemas.openxmlformats.org/officeDocument/2006/relationships/image" Target="../media/image176.jpg"/><Relationship Id="rId29" Type="http://schemas.openxmlformats.org/officeDocument/2006/relationships/image" Target="../media/image18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11" Type="http://schemas.openxmlformats.org/officeDocument/2006/relationships/image" Target="../media/image167.png"/><Relationship Id="rId24" Type="http://schemas.openxmlformats.org/officeDocument/2006/relationships/image" Target="../media/image130.jpg"/><Relationship Id="rId32" Type="http://schemas.openxmlformats.org/officeDocument/2006/relationships/image" Target="../media/image185.jpg"/><Relationship Id="rId37" Type="http://schemas.openxmlformats.org/officeDocument/2006/relationships/image" Target="../media/image190.jpg"/><Relationship Id="rId40" Type="http://schemas.openxmlformats.org/officeDocument/2006/relationships/image" Target="../media/image193.jpg"/><Relationship Id="rId5" Type="http://schemas.openxmlformats.org/officeDocument/2006/relationships/image" Target="../media/image149.jpg"/><Relationship Id="rId15" Type="http://schemas.openxmlformats.org/officeDocument/2006/relationships/image" Target="../media/image171.jpg"/><Relationship Id="rId23" Type="http://schemas.openxmlformats.org/officeDocument/2006/relationships/image" Target="../media/image179.jpg"/><Relationship Id="rId28" Type="http://schemas.openxmlformats.org/officeDocument/2006/relationships/image" Target="../media/image129.jpg"/><Relationship Id="rId36" Type="http://schemas.openxmlformats.org/officeDocument/2006/relationships/image" Target="../media/image189.jpg"/><Relationship Id="rId10" Type="http://schemas.openxmlformats.org/officeDocument/2006/relationships/image" Target="../media/image166.jpg"/><Relationship Id="rId19" Type="http://schemas.openxmlformats.org/officeDocument/2006/relationships/image" Target="../media/image175.jpg"/><Relationship Id="rId31" Type="http://schemas.openxmlformats.org/officeDocument/2006/relationships/image" Target="../media/image184.jpg"/><Relationship Id="rId4" Type="http://schemas.openxmlformats.org/officeDocument/2006/relationships/image" Target="../media/image131.jpeg"/><Relationship Id="rId9" Type="http://schemas.openxmlformats.org/officeDocument/2006/relationships/image" Target="../media/image165.jpg"/><Relationship Id="rId14" Type="http://schemas.openxmlformats.org/officeDocument/2006/relationships/image" Target="../media/image170.jpg"/><Relationship Id="rId22" Type="http://schemas.openxmlformats.org/officeDocument/2006/relationships/image" Target="../media/image178.jpg"/><Relationship Id="rId27" Type="http://schemas.openxmlformats.org/officeDocument/2006/relationships/image" Target="../media/image127.jpg"/><Relationship Id="rId30" Type="http://schemas.openxmlformats.org/officeDocument/2006/relationships/image" Target="../media/image183.jpg"/><Relationship Id="rId35" Type="http://schemas.openxmlformats.org/officeDocument/2006/relationships/image" Target="../media/image188.png"/><Relationship Id="rId8" Type="http://schemas.openxmlformats.org/officeDocument/2006/relationships/image" Target="../media/image164.jpg"/><Relationship Id="rId3" Type="http://schemas.openxmlformats.org/officeDocument/2006/relationships/image" Target="../media/image12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180.jpg"/><Relationship Id="rId18" Type="http://schemas.openxmlformats.org/officeDocument/2006/relationships/image" Target="../media/image201.png"/><Relationship Id="rId3" Type="http://schemas.openxmlformats.org/officeDocument/2006/relationships/image" Target="../media/image195.jpg"/><Relationship Id="rId7" Type="http://schemas.openxmlformats.org/officeDocument/2006/relationships/image" Target="../media/image199.png"/><Relationship Id="rId12" Type="http://schemas.openxmlformats.org/officeDocument/2006/relationships/image" Target="../media/image164.jpg"/><Relationship Id="rId17" Type="http://schemas.openxmlformats.org/officeDocument/2006/relationships/image" Target="../media/image193.jpg"/><Relationship Id="rId2" Type="http://schemas.openxmlformats.org/officeDocument/2006/relationships/image" Target="../media/image194.jpg"/><Relationship Id="rId16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11" Type="http://schemas.openxmlformats.org/officeDocument/2006/relationships/image" Target="../media/image163.png"/><Relationship Id="rId5" Type="http://schemas.openxmlformats.org/officeDocument/2006/relationships/image" Target="../media/image197.jpg"/><Relationship Id="rId15" Type="http://schemas.openxmlformats.org/officeDocument/2006/relationships/image" Target="../media/image190.jpg"/><Relationship Id="rId10" Type="http://schemas.openxmlformats.org/officeDocument/2006/relationships/image" Target="../media/image130.jpg"/><Relationship Id="rId4" Type="http://schemas.openxmlformats.org/officeDocument/2006/relationships/image" Target="../media/image196.jpg"/><Relationship Id="rId9" Type="http://schemas.openxmlformats.org/officeDocument/2006/relationships/image" Target="../media/image149.jpg"/><Relationship Id="rId14" Type="http://schemas.openxmlformats.org/officeDocument/2006/relationships/image" Target="../media/image181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g"/><Relationship Id="rId13" Type="http://schemas.openxmlformats.org/officeDocument/2006/relationships/oleObject" Target="../embeddings/oleObject2.bin"/><Relationship Id="rId3" Type="http://schemas.openxmlformats.org/officeDocument/2006/relationships/image" Target="../media/image199.png"/><Relationship Id="rId7" Type="http://schemas.openxmlformats.org/officeDocument/2006/relationships/image" Target="../media/image164.jpg"/><Relationship Id="rId12" Type="http://schemas.openxmlformats.org/officeDocument/2006/relationships/image" Target="../media/image2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3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49.jpg"/><Relationship Id="rId10" Type="http://schemas.openxmlformats.org/officeDocument/2006/relationships/image" Target="../media/image205.jpg"/><Relationship Id="rId4" Type="http://schemas.openxmlformats.org/officeDocument/2006/relationships/image" Target="../media/image200.png"/><Relationship Id="rId9" Type="http://schemas.openxmlformats.org/officeDocument/2006/relationships/image" Target="../media/image204.png"/><Relationship Id="rId14" Type="http://schemas.openxmlformats.org/officeDocument/2006/relationships/image" Target="../media/image203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ulianfishan@google.com,0.1" TargetMode="External"/><Relationship Id="rId5" Type="http://schemas.openxmlformats.org/officeDocument/2006/relationships/hyperlink" Target="mailto:Steve.meiers@gmail.com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13" Type="http://schemas.openxmlformats.org/officeDocument/2006/relationships/image" Target="../media/image27.jpg"/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hyperlink" Target="mailto:julianfishan@google.com,0.1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jpg"/><Relationship Id="rId5" Type="http://schemas.openxmlformats.org/officeDocument/2006/relationships/image" Target="../media/image19.jpg"/><Relationship Id="rId15" Type="http://schemas.openxmlformats.org/officeDocument/2006/relationships/image" Target="../media/image29.jp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jpg"/><Relationship Id="rId14" Type="http://schemas.openxmlformats.org/officeDocument/2006/relationships/image" Target="../media/image2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1.jpeg"/><Relationship Id="rId7" Type="http://schemas.openxmlformats.org/officeDocument/2006/relationships/image" Target="../media/image23.jpg"/><Relationship Id="rId12" Type="http://schemas.openxmlformats.org/officeDocument/2006/relationships/image" Target="../media/image39.jpeg"/><Relationship Id="rId17" Type="http://schemas.openxmlformats.org/officeDocument/2006/relationships/image" Target="../media/image43.png"/><Relationship Id="rId2" Type="http://schemas.openxmlformats.org/officeDocument/2006/relationships/image" Target="../media/image30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image" Target="../media/image38.png"/><Relationship Id="rId5" Type="http://schemas.openxmlformats.org/officeDocument/2006/relationships/image" Target="../media/image33.jpg"/><Relationship Id="rId15" Type="http://schemas.openxmlformats.org/officeDocument/2006/relationships/image" Target="../media/image41.jpg"/><Relationship Id="rId10" Type="http://schemas.openxmlformats.org/officeDocument/2006/relationships/image" Target="../media/image37.jpg"/><Relationship Id="rId4" Type="http://schemas.openxmlformats.org/officeDocument/2006/relationships/image" Target="../media/image32.jpg"/><Relationship Id="rId9" Type="http://schemas.openxmlformats.org/officeDocument/2006/relationships/image" Target="../media/image36.jp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13" Type="http://schemas.openxmlformats.org/officeDocument/2006/relationships/image" Target="../media/image54.jpg"/><Relationship Id="rId18" Type="http://schemas.openxmlformats.org/officeDocument/2006/relationships/image" Target="../media/image25.jpg"/><Relationship Id="rId3" Type="http://schemas.openxmlformats.org/officeDocument/2006/relationships/image" Target="../media/image46.jpg"/><Relationship Id="rId7" Type="http://schemas.openxmlformats.org/officeDocument/2006/relationships/image" Target="../media/image34.jpg"/><Relationship Id="rId12" Type="http://schemas.openxmlformats.org/officeDocument/2006/relationships/image" Target="../media/image53.jpg"/><Relationship Id="rId17" Type="http://schemas.openxmlformats.org/officeDocument/2006/relationships/image" Target="../media/image58.jpg"/><Relationship Id="rId2" Type="http://schemas.openxmlformats.org/officeDocument/2006/relationships/image" Target="../media/image7.jpg"/><Relationship Id="rId16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g"/><Relationship Id="rId11" Type="http://schemas.openxmlformats.org/officeDocument/2006/relationships/image" Target="../media/image52.png"/><Relationship Id="rId5" Type="http://schemas.openxmlformats.org/officeDocument/2006/relationships/image" Target="../media/image47.jpg"/><Relationship Id="rId15" Type="http://schemas.openxmlformats.org/officeDocument/2006/relationships/image" Target="../media/image56.jpg"/><Relationship Id="rId10" Type="http://schemas.openxmlformats.org/officeDocument/2006/relationships/image" Target="../media/image51.png"/><Relationship Id="rId4" Type="http://schemas.openxmlformats.org/officeDocument/2006/relationships/image" Target="../media/image6.jpg"/><Relationship Id="rId9" Type="http://schemas.openxmlformats.org/officeDocument/2006/relationships/image" Target="../media/image50.jpg"/><Relationship Id="rId14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18" Type="http://schemas.openxmlformats.org/officeDocument/2006/relationships/image" Target="../media/image74.jpg"/><Relationship Id="rId3" Type="http://schemas.openxmlformats.org/officeDocument/2006/relationships/image" Target="../media/image59.jpg"/><Relationship Id="rId21" Type="http://schemas.openxmlformats.org/officeDocument/2006/relationships/image" Target="../media/image77.jpg"/><Relationship Id="rId7" Type="http://schemas.openxmlformats.org/officeDocument/2006/relationships/image" Target="../media/image63.jpg"/><Relationship Id="rId12" Type="http://schemas.openxmlformats.org/officeDocument/2006/relationships/image" Target="../media/image68.jpeg"/><Relationship Id="rId17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jpeg"/><Relationship Id="rId20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24" Type="http://schemas.openxmlformats.org/officeDocument/2006/relationships/image" Target="../media/image80.jpeg"/><Relationship Id="rId5" Type="http://schemas.openxmlformats.org/officeDocument/2006/relationships/image" Target="../media/image61.jpg"/><Relationship Id="rId15" Type="http://schemas.openxmlformats.org/officeDocument/2006/relationships/image" Target="../media/image71.jpeg"/><Relationship Id="rId23" Type="http://schemas.openxmlformats.org/officeDocument/2006/relationships/image" Target="../media/image79.jpg"/><Relationship Id="rId10" Type="http://schemas.openxmlformats.org/officeDocument/2006/relationships/image" Target="../media/image66.jpg"/><Relationship Id="rId19" Type="http://schemas.openxmlformats.org/officeDocument/2006/relationships/image" Target="../media/image75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Relationship Id="rId22" Type="http://schemas.openxmlformats.org/officeDocument/2006/relationships/image" Target="../media/image7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Kit.St</a:t>
            </a:r>
            <a:r>
              <a:rPr lang="en-US" dirty="0"/>
              <a:t>. Francis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Schw</a:t>
            </a:r>
            <a:endParaRPr lang="en-US" dirty="0"/>
          </a:p>
          <a:p>
            <a:r>
              <a:rPr lang="en-US" sz="800" strike="sngStrike" dirty="0"/>
              <a:t>Truck Driver(</a:t>
            </a:r>
            <a:r>
              <a:rPr lang="en-US" sz="800" strike="sngStrike" dirty="0" err="1"/>
              <a:t>unimog</a:t>
            </a:r>
            <a:r>
              <a:rPr lang="en-US" sz="800" strike="sngStrike" dirty="0"/>
              <a:t>)</a:t>
            </a:r>
          </a:p>
          <a:p>
            <a:r>
              <a:rPr lang="en-US" sz="800" dirty="0"/>
              <a:t>IPX KA-</a:t>
            </a:r>
            <a:r>
              <a:rPr lang="en-US" sz="800" dirty="0" err="1"/>
              <a:t>Nort</a:t>
            </a:r>
            <a:r>
              <a:rPr lang="en-US" sz="800" dirty="0"/>
              <a:t> KA-South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Kit.Secratary</a:t>
            </a:r>
            <a:r>
              <a:rPr lang="en-US" dirty="0"/>
              <a:t> of State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RHEIN-MAIN </a:t>
            </a:r>
            <a:r>
              <a:rPr lang="en-US" strike="sngStrike" dirty="0" err="1"/>
              <a:t>anglea</a:t>
            </a:r>
            <a:endParaRPr lang="en-US" strike="sngStrike" dirty="0"/>
          </a:p>
          <a:p>
            <a:r>
              <a:rPr lang="en-US" dirty="0"/>
              <a:t>8th floor</a:t>
            </a:r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1997</a:t>
            </a:r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1990, 1990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G.GOD.VIRGINA.MARY</a:t>
            </a:r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USAGE</a:t>
            </a:r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2026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FRANCE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2014</a:t>
            </a:r>
          </a:p>
          <a:p>
            <a:r>
              <a:rPr lang="en-US" sz="800" dirty="0"/>
              <a:t>Visa</a:t>
            </a:r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Fracis</a:t>
            </a:r>
            <a:endParaRPr lang="en-US" dirty="0"/>
          </a:p>
          <a:p>
            <a:r>
              <a:rPr lang="en-US" dirty="0" err="1"/>
              <a:t>Stanford.Macedina</a:t>
            </a:r>
            <a:endParaRPr lang="en-US" dirty="0"/>
          </a:p>
          <a:p>
            <a:r>
              <a:rPr lang="en-US" dirty="0" err="1"/>
              <a:t>Alen</a:t>
            </a:r>
            <a:r>
              <a:rPr lang="en-US" dirty="0"/>
              <a:t> </a:t>
            </a:r>
            <a:r>
              <a:rPr lang="en-US" dirty="0" err="1"/>
              <a:t>Greean.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medselac</a:t>
            </a:r>
            <a:r>
              <a:rPr lang="en-US" sz="800" strike="sngStrike" dirty="0"/>
              <a:t>)</a:t>
            </a:r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z="800" strike="sngStrike" dirty="0"/>
              <a:t>(principal)</a:t>
            </a:r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GERMANY.DEA(</a:t>
            </a:r>
            <a:r>
              <a:rPr lang="en-US" sz="900" strike="sngStrike" dirty="0" err="1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88th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8th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PRESIENT.!AVABILITY.41</a:t>
            </a:r>
          </a:p>
          <a:p>
            <a:r>
              <a:rPr lang="en-US" dirty="0"/>
              <a:t>  POLICE CHISTMATAS §</a:t>
            </a:r>
            <a:r>
              <a:rPr lang="en-US" dirty="0" err="1"/>
              <a:t>Prostation</a:t>
            </a:r>
            <a:r>
              <a:rPr lang="en-US" dirty="0"/>
              <a:t> LAW 2am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>
                <a:solidFill>
                  <a:schemeClr val="accent1"/>
                </a:solidFill>
              </a:rPr>
              <a:t>!IN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>
              <a:effectLst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2377" y="1398270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Version 1.2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Gabriel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PREA.§187.CPVA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butthoule</a:t>
            </a:r>
            <a:r>
              <a:rPr lang="en-US" sz="800" strike="sngStrike" dirty="0"/>
              <a:t> touch</a:t>
            </a:r>
            <a:r>
              <a:rPr lang="en-US" dirty="0"/>
              <a:t>).St Francis</a:t>
            </a:r>
          </a:p>
          <a:p>
            <a:r>
              <a:rPr lang="en-US" dirty="0"/>
              <a:t>BACKUP</a:t>
            </a:r>
            <a:r>
              <a:rPr lang="en-US" strike="sngStrike" dirty="0"/>
              <a:t>(boy)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CHECKPINT CHALRIE </a:t>
            </a:r>
          </a:p>
          <a:p>
            <a:r>
              <a:rPr lang="en-US" dirty="0"/>
              <a:t>SECURITY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Pankau</a:t>
            </a:r>
            <a:r>
              <a:rPr lang="en-US" sz="800" dirty="0"/>
              <a:t>, Germany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spy </a:t>
            </a:r>
            <a:r>
              <a:rPr lang="en-US" sz="800" strike="sngStrike" dirty="0" err="1"/>
              <a:t>ricardo</a:t>
            </a:r>
            <a:r>
              <a:rPr lang="en-US" sz="800" strike="sngStrike" dirty="0"/>
              <a:t> wall hoppers; </a:t>
            </a:r>
            <a:r>
              <a:rPr lang="en-US" sz="800" strike="sngStrike" dirty="0" err="1"/>
              <a:t>famly</a:t>
            </a:r>
            <a:r>
              <a:rPr lang="en-US" sz="800" strike="sngStrike" dirty="0"/>
              <a:t>, you can see wall from their </a:t>
            </a:r>
            <a:r>
              <a:rPr lang="en-US" sz="800" strike="sngStrike" dirty="0" err="1"/>
              <a:t>windw</a:t>
            </a:r>
            <a:r>
              <a:rPr lang="en-US" sz="800" strike="sngStrike" dirty="0"/>
              <a:t> on 8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floor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Firetrucks 9:58AM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805762" y="5982106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V2.FBI:KIDNAPPIGN </a:t>
            </a:r>
            <a:r>
              <a:rPr lang="en-US" sz="800" strike="sngStrike" dirty="0"/>
              <a:t>x/y (delta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/joe) 1</a:t>
            </a:r>
            <a:r>
              <a:rPr lang="en-US" sz="800" strike="sngStrike" baseline="30000" dirty="0"/>
              <a:t>st</a:t>
            </a:r>
            <a:r>
              <a:rPr lang="en-US" sz="800" strike="sngStrike" dirty="0"/>
              <a:t> visit</a:t>
            </a:r>
            <a:r>
              <a:rPr lang="en-US" dirty="0"/>
              <a:t> 1992/1991</a:t>
            </a:r>
          </a:p>
          <a:p>
            <a:r>
              <a:rPr lang="en-US" dirty="0"/>
              <a:t>1991 Was in Los </a:t>
            </a:r>
            <a:r>
              <a:rPr lang="en-US" dirty="0" err="1"/>
              <a:t>Angelsf</a:t>
            </a:r>
            <a:r>
              <a:rPr lang="en-US" dirty="0"/>
              <a:t> or 9 months </a:t>
            </a:r>
          </a:p>
          <a:p>
            <a:r>
              <a:rPr lang="en-US" dirty="0"/>
              <a:t>1991 February</a:t>
            </a:r>
          </a:p>
        </p:txBody>
      </p:sp>
      <p:sp>
        <p:nvSpPr>
          <p:cNvPr id="82" name="Rectangle 81"/>
          <p:cNvSpPr/>
          <p:nvPr/>
        </p:nvSpPr>
        <p:spPr>
          <a:xfrm>
            <a:off x="9417918" y="2243376"/>
            <a:ext cx="1638300" cy="165932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497496" y="1927276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</p:txBody>
      </p:sp>
      <p:cxnSp>
        <p:nvCxnSpPr>
          <p:cNvPr id="14" name="Straight Arrow Connector 13"/>
          <p:cNvCxnSpPr>
            <a:stCxn id="17" idx="0"/>
            <a:endCxn id="56" idx="2"/>
          </p:cNvCxnSpPr>
          <p:nvPr/>
        </p:nvCxnSpPr>
        <p:spPr>
          <a:xfrm>
            <a:off x="4521200" y="1416263"/>
            <a:ext cx="3717298" cy="1483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8238498" y="2611943"/>
            <a:ext cx="2062731" cy="399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981763" y="2187139"/>
            <a:ext cx="1759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? </a:t>
            </a:r>
            <a:r>
              <a:rPr lang="en-US" sz="1000" strike="sngStrike" dirty="0" err="1"/>
              <a:t>Hertie</a:t>
            </a:r>
            <a:r>
              <a:rPr lang="en-US" sz="1000" strike="sngStrike" dirty="0"/>
              <a:t>. Infant </a:t>
            </a:r>
            <a:r>
              <a:rPr lang="en-US" sz="1000" strike="sngStrike" dirty="0" err="1"/>
              <a:t>dpemetn</a:t>
            </a:r>
            <a:endParaRPr lang="en-US" sz="1000" strike="sngStrike" dirty="0"/>
          </a:p>
          <a:p>
            <a:r>
              <a:rPr lang="en-US" strike="sngStrike" dirty="0"/>
              <a:t>CPVA.HOCME:2Y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804516" y="5635533"/>
            <a:ext cx="2387483" cy="11819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20854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1993/4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1" y="870288"/>
            <a:ext cx="12172617" cy="59877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990" y="913606"/>
            <a:ext cx="5201643" cy="3631801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18200" y="2231553"/>
            <a:ext cx="3771868" cy="33196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145954" y="3560849"/>
            <a:ext cx="3560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V2:FBI:KIDNAPPING: Person kidnapped for Religion crimes of Jesus or apostle Peter from Muslims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77073" y="32769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006171" y="2334282"/>
            <a:ext cx="370004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1994	              G.USD then !G.USD</a:t>
            </a:r>
          </a:p>
          <a:p>
            <a:r>
              <a:rPr lang="en-US" sz="1400" dirty="0"/>
              <a:t>  Person killed HOMCIDE:2Y for Religious crimes Jesus or </a:t>
            </a:r>
            <a:r>
              <a:rPr lang="en-US" sz="1400" dirty="0" err="1"/>
              <a:t>Apposlbet</a:t>
            </a:r>
            <a:r>
              <a:rPr lang="en-US" sz="1400" dirty="0"/>
              <a:t> St. Peter from Muslims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5936173" y="1591767"/>
            <a:ext cx="3771868" cy="5561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687" y="1571210"/>
            <a:ext cx="3808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Avg.nonPolicePersion.nonPolcieReport</a:t>
            </a:r>
            <a:endParaRPr lang="en-US" dirty="0"/>
          </a:p>
          <a:p>
            <a:r>
              <a:rPr lang="en-US" dirty="0"/>
              <a:t>INTERPOL(ITALY)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6025850" y="3234167"/>
            <a:ext cx="3660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              G.USD then G.USD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145954" y="2710359"/>
            <a:ext cx="2752628" cy="451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55310" y="2241154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817841" y="3331448"/>
            <a:ext cx="3788950" cy="9742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4162" y="924759"/>
            <a:ext cx="12138146" cy="58926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816" y="4890030"/>
            <a:ext cx="778294" cy="4373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319" y="4894148"/>
            <a:ext cx="560721" cy="4331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109472" y="4791456"/>
            <a:ext cx="866344" cy="82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30248" y="4890030"/>
            <a:ext cx="866344" cy="8290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942" y="3958084"/>
            <a:ext cx="359473" cy="540192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1310319" y="3958084"/>
            <a:ext cx="665497" cy="540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10942" y="3958083"/>
            <a:ext cx="359473" cy="5666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950976" y="3816096"/>
            <a:ext cx="1316736" cy="829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518" y="3396614"/>
            <a:ext cx="1378586" cy="131849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1109472" y="3406394"/>
            <a:ext cx="2097024" cy="1483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10319" y="4839656"/>
            <a:ext cx="597297" cy="573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03954" y="4861882"/>
            <a:ext cx="760252" cy="573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410942" y="2267712"/>
            <a:ext cx="619306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10942" y="2621280"/>
            <a:ext cx="619306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158266" y="2274024"/>
            <a:ext cx="619306" cy="3048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158266" y="2627592"/>
            <a:ext cx="619306" cy="5778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1109472" y="4890030"/>
            <a:ext cx="660943" cy="531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889082" y="4780750"/>
            <a:ext cx="1043900" cy="839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58518" y="1783084"/>
            <a:ext cx="1456649" cy="45110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PETERSSON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5443" y="1088219"/>
            <a:ext cx="38738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nonPoliceCourtLogical.employee.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(!house)</a:t>
            </a:r>
          </a:p>
          <a:p>
            <a:r>
              <a:rPr lang="en-US" dirty="0" err="1"/>
              <a:t>nonPoliceChurchLogical.TV.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(Sheldon)</a:t>
            </a:r>
          </a:p>
          <a:p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645443" y="861744"/>
            <a:ext cx="2436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FBI:WMD:WHITEHOUSE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109472" y="1857660"/>
            <a:ext cx="1627632" cy="376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92881" y="2058580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PETERSON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5129" y="1826484"/>
            <a:ext cx="1514888" cy="37386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998106" y="889397"/>
            <a:ext cx="10406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gorbachev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678" y="6150326"/>
            <a:ext cx="1111301" cy="66678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31520" y="6022848"/>
            <a:ext cx="2474976" cy="24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1590678" y="6278880"/>
            <a:ext cx="1305914" cy="579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1407958" y="6148371"/>
            <a:ext cx="1514888" cy="6137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981993" y="1362352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Roth.ibm.dmiler.*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91229" y="1688452"/>
            <a:ext cx="1903837" cy="257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4907462" y="2010060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286578" y="2327766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5649083" y="2580138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6275554" y="2912836"/>
            <a:ext cx="2211222" cy="2981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8106" y="2043009"/>
            <a:ext cx="350389" cy="327636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48965" y="3394644"/>
            <a:ext cx="350389" cy="327636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5994" y="3164375"/>
            <a:ext cx="350389" cy="3276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2315" y="4882345"/>
            <a:ext cx="350389" cy="327636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7172136" y="2839102"/>
            <a:ext cx="201529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Meiers/</a:t>
            </a:r>
            <a:r>
              <a:rPr lang="en-US" sz="1000" strike="sngStrike" dirty="0" err="1"/>
              <a:t>meiers:gorbahce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micheala</a:t>
            </a:r>
            <a:r>
              <a:rPr lang="en-US" sz="1000" strike="sngStrike" dirty="0"/>
              <a:t>)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4235116" y="1575066"/>
            <a:ext cx="7983456" cy="273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9960" y="3760853"/>
            <a:ext cx="350389" cy="327636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>
            <a:off x="6708715" y="1337042"/>
            <a:ext cx="1808907" cy="15262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848965" y="1753550"/>
            <a:ext cx="780983" cy="246221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1000" dirty="0"/>
              <a:t>(DEBORAH)</a:t>
            </a:r>
          </a:p>
        </p:txBody>
      </p:sp>
      <p:sp>
        <p:nvSpPr>
          <p:cNvPr id="71" name="Rectangle 70"/>
          <p:cNvSpPr/>
          <p:nvPr/>
        </p:nvSpPr>
        <p:spPr>
          <a:xfrm>
            <a:off x="5475465" y="1562339"/>
            <a:ext cx="115608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Meiers/</a:t>
            </a:r>
            <a:r>
              <a:rPr lang="en-US" sz="1000" strike="sngStrike" dirty="0" err="1"/>
              <a:t>meiers:gor</a:t>
            </a:r>
            <a:endParaRPr lang="en-US" sz="1000" dirty="0"/>
          </a:p>
        </p:txBody>
      </p:sp>
      <p:sp>
        <p:nvSpPr>
          <p:cNvPr id="86" name="TextBox 85"/>
          <p:cNvSpPr txBox="1"/>
          <p:nvPr/>
        </p:nvSpPr>
        <p:spPr>
          <a:xfrm>
            <a:off x="10993549" y="1805984"/>
            <a:ext cx="704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INTERUTPS</a:t>
            </a:r>
          </a:p>
        </p:txBody>
      </p:sp>
      <p:cxnSp>
        <p:nvCxnSpPr>
          <p:cNvPr id="88" name="Straight Arrow Connector 87"/>
          <p:cNvCxnSpPr>
            <a:endCxn id="40" idx="3"/>
          </p:cNvCxnSpPr>
          <p:nvPr/>
        </p:nvCxnSpPr>
        <p:spPr>
          <a:xfrm flipH="1" flipV="1">
            <a:off x="7038776" y="1135619"/>
            <a:ext cx="986287" cy="167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9169687" y="3973985"/>
            <a:ext cx="28958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Hiring Documents</a:t>
            </a:r>
          </a:p>
          <a:p>
            <a:r>
              <a:rPr lang="en-US" dirty="0"/>
              <a:t>Planning Documents</a:t>
            </a:r>
          </a:p>
          <a:p>
            <a:r>
              <a:rPr lang="en-US" dirty="0"/>
              <a:t>Workflow Documents</a:t>
            </a:r>
          </a:p>
          <a:p>
            <a:r>
              <a:rPr lang="en-US" dirty="0"/>
              <a:t>Logs</a:t>
            </a:r>
          </a:p>
          <a:p>
            <a:r>
              <a:rPr lang="en-US" dirty="0"/>
              <a:t>Expense Reports Restaurants</a:t>
            </a:r>
          </a:p>
          <a:p>
            <a:r>
              <a:rPr lang="en-US" dirty="0"/>
              <a:t>…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228231" y="2535802"/>
            <a:ext cx="2030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G.VIRIGNA </a:t>
            </a:r>
            <a:r>
              <a:rPr lang="en-US" dirty="0" err="1"/>
              <a:t>MARY.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cxnSp>
        <p:nvCxnSpPr>
          <p:cNvPr id="93" name="Straight Arrow Connector 92"/>
          <p:cNvCxnSpPr/>
          <p:nvPr/>
        </p:nvCxnSpPr>
        <p:spPr>
          <a:xfrm flipH="1" flipV="1">
            <a:off x="6852315" y="1231076"/>
            <a:ext cx="4141234" cy="1349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8802121" y="4858204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</a:t>
            </a:r>
          </a:p>
        </p:txBody>
      </p:sp>
      <p:cxnSp>
        <p:nvCxnSpPr>
          <p:cNvPr id="97" name="Straight Arrow Connector 96"/>
          <p:cNvCxnSpPr>
            <a:stCxn id="95" idx="1"/>
          </p:cNvCxnSpPr>
          <p:nvPr/>
        </p:nvCxnSpPr>
        <p:spPr>
          <a:xfrm flipH="1" flipV="1">
            <a:off x="6844619" y="4264756"/>
            <a:ext cx="1957502" cy="778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endCxn id="60" idx="3"/>
          </p:cNvCxnSpPr>
          <p:nvPr/>
        </p:nvCxnSpPr>
        <p:spPr>
          <a:xfrm flipH="1" flipV="1">
            <a:off x="6199354" y="3558462"/>
            <a:ext cx="947196" cy="1232994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66" idx="1"/>
          </p:cNvCxnSpPr>
          <p:nvPr/>
        </p:nvCxnSpPr>
        <p:spPr>
          <a:xfrm flipH="1" flipV="1">
            <a:off x="6299199" y="3570421"/>
            <a:ext cx="1270761" cy="35425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61" idx="1"/>
            <a:endCxn id="59" idx="2"/>
          </p:cNvCxnSpPr>
          <p:nvPr/>
        </p:nvCxnSpPr>
        <p:spPr>
          <a:xfrm flipH="1" flipV="1">
            <a:off x="6173301" y="2370645"/>
            <a:ext cx="1132693" cy="957548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61" idx="2"/>
          </p:cNvCxnSpPr>
          <p:nvPr/>
        </p:nvCxnSpPr>
        <p:spPr>
          <a:xfrm flipH="1" flipV="1">
            <a:off x="7481189" y="3492011"/>
            <a:ext cx="102889" cy="176140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/>
          <p:cNvSpPr/>
          <p:nvPr/>
        </p:nvSpPr>
        <p:spPr>
          <a:xfrm>
            <a:off x="9325301" y="5183200"/>
            <a:ext cx="29869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Hiring Documents</a:t>
            </a:r>
          </a:p>
          <a:p>
            <a:r>
              <a:rPr lang="en-US" dirty="0"/>
              <a:t>Architecture Documents</a:t>
            </a:r>
          </a:p>
          <a:p>
            <a:r>
              <a:rPr lang="en-US" dirty="0"/>
              <a:t>Expense Reports Restaurants</a:t>
            </a:r>
          </a:p>
          <a:p>
            <a:r>
              <a:rPr lang="en-US" dirty="0"/>
              <a:t>International Moving Expense</a:t>
            </a:r>
          </a:p>
        </p:txBody>
      </p:sp>
      <p:sp>
        <p:nvSpPr>
          <p:cNvPr id="112" name="Cube 111"/>
          <p:cNvSpPr/>
          <p:nvPr/>
        </p:nvSpPr>
        <p:spPr>
          <a:xfrm>
            <a:off x="8856455" y="2250480"/>
            <a:ext cx="601584" cy="2922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13" name="Cube 112"/>
          <p:cNvSpPr/>
          <p:nvPr/>
        </p:nvSpPr>
        <p:spPr>
          <a:xfrm>
            <a:off x="8676516" y="4568972"/>
            <a:ext cx="601584" cy="2922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9450069" y="4382097"/>
            <a:ext cx="2693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 document</a:t>
            </a:r>
          </a:p>
          <a:p>
            <a:r>
              <a:rPr lang="en-US" dirty="0"/>
              <a:t>Revert NAME CHANGE doc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4624501" y="4394975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16287" y="4615563"/>
            <a:ext cx="350389" cy="327636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54278" y="4672979"/>
            <a:ext cx="350389" cy="327636"/>
          </a:xfrm>
          <a:prstGeom prst="rect">
            <a:avLst/>
          </a:prstGeom>
        </p:spPr>
      </p:pic>
      <p:cxnSp>
        <p:nvCxnSpPr>
          <p:cNvPr id="118" name="Straight Connector 117"/>
          <p:cNvCxnSpPr>
            <a:stCxn id="62" idx="1"/>
            <a:endCxn id="117" idx="3"/>
          </p:cNvCxnSpPr>
          <p:nvPr/>
        </p:nvCxnSpPr>
        <p:spPr>
          <a:xfrm flipH="1" flipV="1">
            <a:off x="5804667" y="4836797"/>
            <a:ext cx="1047648" cy="209366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endCxn id="116" idx="3"/>
          </p:cNvCxnSpPr>
          <p:nvPr/>
        </p:nvCxnSpPr>
        <p:spPr>
          <a:xfrm flipH="1" flipV="1">
            <a:off x="5166676" y="4779381"/>
            <a:ext cx="236373" cy="208472"/>
          </a:xfrm>
          <a:prstGeom prst="line">
            <a:avLst/>
          </a:prstGeom>
          <a:ln w="76200">
            <a:solidFill>
              <a:srgbClr val="FFF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4112072" y="6383529"/>
            <a:ext cx="8106500" cy="5167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86156" y="5551989"/>
            <a:ext cx="1613044" cy="7028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82" y="1003730"/>
            <a:ext cx="1142672" cy="1142672"/>
          </a:xfrm>
          <a:prstGeom prst="rect">
            <a:avLst/>
          </a:prstGeom>
        </p:spPr>
      </p:pic>
      <p:sp>
        <p:nvSpPr>
          <p:cNvPr id="82" name="Cube 81"/>
          <p:cNvSpPr/>
          <p:nvPr/>
        </p:nvSpPr>
        <p:spPr>
          <a:xfrm>
            <a:off x="8025063" y="1135618"/>
            <a:ext cx="1203168" cy="7327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60014" y="1367693"/>
            <a:ext cx="971110" cy="908050"/>
          </a:xfrm>
          <a:prstGeom prst="rect">
            <a:avLst/>
          </a:prstGeom>
        </p:spPr>
      </p:pic>
      <p:sp>
        <p:nvSpPr>
          <p:cNvPr id="84" name="Rectangle 83"/>
          <p:cNvSpPr/>
          <p:nvPr/>
        </p:nvSpPr>
        <p:spPr>
          <a:xfrm>
            <a:off x="10850880" y="1135618"/>
            <a:ext cx="964131" cy="334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0586886" y="2290622"/>
            <a:ext cx="125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CONSTITUION INTERUPTS</a:t>
            </a:r>
          </a:p>
          <a:p>
            <a:r>
              <a:rPr lang="en-US" sz="800" dirty="0"/>
              <a:t>(LAW)</a:t>
            </a:r>
          </a:p>
        </p:txBody>
      </p:sp>
      <p:sp>
        <p:nvSpPr>
          <p:cNvPr id="141" name="Right Arrow 140"/>
          <p:cNvSpPr/>
          <p:nvPr/>
        </p:nvSpPr>
        <p:spPr>
          <a:xfrm>
            <a:off x="5166676" y="2621280"/>
            <a:ext cx="637991" cy="54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ight Arrow 141"/>
          <p:cNvSpPr/>
          <p:nvPr/>
        </p:nvSpPr>
        <p:spPr>
          <a:xfrm flipH="1">
            <a:off x="4574275" y="2656035"/>
            <a:ext cx="509834" cy="54309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4815391" y="2228025"/>
            <a:ext cx="104067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gorbachev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4787525" y="2642408"/>
            <a:ext cx="9428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Roth.ibm.dmiler.*</a:t>
            </a:r>
          </a:p>
        </p:txBody>
      </p:sp>
      <p:sp>
        <p:nvSpPr>
          <p:cNvPr id="145" name="Isosceles Triangle 144"/>
          <p:cNvSpPr/>
          <p:nvPr/>
        </p:nvSpPr>
        <p:spPr>
          <a:xfrm rot="3741111">
            <a:off x="3781311" y="3394644"/>
            <a:ext cx="843190" cy="753568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7" name="Straight Connector 146"/>
          <p:cNvCxnSpPr/>
          <p:nvPr/>
        </p:nvCxnSpPr>
        <p:spPr>
          <a:xfrm>
            <a:off x="3846574" y="3801977"/>
            <a:ext cx="693322" cy="138122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/>
          <p:cNvCxnSpPr/>
          <p:nvPr/>
        </p:nvCxnSpPr>
        <p:spPr>
          <a:xfrm flipV="1">
            <a:off x="4539896" y="3164375"/>
            <a:ext cx="626780" cy="760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/>
          <p:cNvCxnSpPr/>
          <p:nvPr/>
        </p:nvCxnSpPr>
        <p:spPr>
          <a:xfrm flipH="1" flipV="1">
            <a:off x="2504024" y="3071122"/>
            <a:ext cx="1303548" cy="1497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3600710" y="761239"/>
            <a:ext cx="5776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CONSTUTOINA VIOLATIOSN not the same screen 1980-2023</a:t>
            </a:r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72162" y="2250480"/>
            <a:ext cx="3619838" cy="45116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9085"/>
            <a:ext cx="12117439" cy="5908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8916" y="1628655"/>
            <a:ext cx="1638565" cy="1532163"/>
          </a:xfrm>
          <a:prstGeom prst="rect">
            <a:avLst/>
          </a:prstGeom>
        </p:spPr>
      </p:pic>
      <p:sp>
        <p:nvSpPr>
          <p:cNvPr id="125" name="TextBox 124"/>
          <p:cNvSpPr txBox="1"/>
          <p:nvPr/>
        </p:nvSpPr>
        <p:spPr>
          <a:xfrm>
            <a:off x="3254231" y="2090109"/>
            <a:ext cx="1237839" cy="24622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FBI:INTERNATIONAL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3745" y="2381832"/>
            <a:ext cx="350389" cy="327636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6117" y="2380150"/>
            <a:ext cx="350389" cy="327636"/>
          </a:xfrm>
          <a:prstGeom prst="rect">
            <a:avLst/>
          </a:prstGeom>
        </p:spPr>
      </p:pic>
      <p:pic>
        <p:nvPicPr>
          <p:cNvPr id="128" name="Picture 1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4530" y="2366993"/>
            <a:ext cx="350389" cy="327636"/>
          </a:xfrm>
          <a:prstGeom prst="rect">
            <a:avLst/>
          </a:prstGeom>
        </p:spPr>
      </p:pic>
      <p:pic>
        <p:nvPicPr>
          <p:cNvPr id="129" name="Picture 1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4145" y="2723246"/>
            <a:ext cx="350389" cy="327636"/>
          </a:xfrm>
          <a:prstGeom prst="rect">
            <a:avLst/>
          </a:prstGeom>
        </p:spPr>
      </p:pic>
      <p:pic>
        <p:nvPicPr>
          <p:cNvPr id="130" name="Picture 1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2378" y="2743486"/>
            <a:ext cx="350389" cy="327636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7900" y="2697140"/>
            <a:ext cx="350389" cy="32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2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24" y="1308893"/>
            <a:ext cx="3077004" cy="14098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2" y="1675840"/>
            <a:ext cx="6191984" cy="412338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451684" y="2165684"/>
            <a:ext cx="4078705" cy="1571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9601200" y="1308893"/>
            <a:ext cx="1010653" cy="2428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321549" y="1143755"/>
            <a:ext cx="5806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strike="sngStrike" dirty="0" err="1"/>
              <a:t>evabraun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5594684" y="1251477"/>
            <a:ext cx="5606716" cy="5077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76148" y="1513087"/>
            <a:ext cx="6341288" cy="45147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824663" y="1143755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0" y="4288891"/>
            <a:ext cx="2857500" cy="16002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401" y="3089805"/>
            <a:ext cx="1998477" cy="119908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715126" y="2951607"/>
            <a:ext cx="1538502" cy="1337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68400" y="3089805"/>
            <a:ext cx="1998477" cy="1199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953349" y="2823067"/>
            <a:ext cx="1713528" cy="1123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42030" y="3946358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9461" y="2804508"/>
            <a:ext cx="3197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  <a:r>
              <a:rPr lang="en-US" dirty="0" err="1"/>
              <a:t>wieland</a:t>
            </a:r>
            <a:r>
              <a:rPr lang="en-US" dirty="0"/>
              <a:t>  WWI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015989" y="2985528"/>
            <a:ext cx="309268" cy="39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28" idx="2"/>
          </p:cNvCxnSpPr>
          <p:nvPr/>
        </p:nvCxnSpPr>
        <p:spPr>
          <a:xfrm flipV="1">
            <a:off x="2258360" y="2951607"/>
            <a:ext cx="912263" cy="222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28" y="6231624"/>
            <a:ext cx="833972" cy="47897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205" y="6231624"/>
            <a:ext cx="725116" cy="50866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74972" y="5889446"/>
            <a:ext cx="2509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</a:t>
            </a:r>
            <a:r>
              <a:rPr lang="en-US" strike="sngStrike" dirty="0" err="1"/>
              <a:t>genzer</a:t>
            </a:r>
            <a:endParaRPr lang="en-US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1901952" y="6120384"/>
            <a:ext cx="902208" cy="2082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176624" y="6258778"/>
            <a:ext cx="1016676" cy="451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19744" y="114375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EDEN</a:t>
            </a:r>
          </a:p>
        </p:txBody>
      </p:sp>
      <p:cxnSp>
        <p:nvCxnSpPr>
          <p:cNvPr id="43" name="Straight Arrow Connector 42"/>
          <p:cNvCxnSpPr>
            <a:stCxn id="41" idx="3"/>
          </p:cNvCxnSpPr>
          <p:nvPr/>
        </p:nvCxnSpPr>
        <p:spPr>
          <a:xfrm>
            <a:off x="9320577" y="1328421"/>
            <a:ext cx="280623" cy="2056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6032" y="3089805"/>
            <a:ext cx="4410845" cy="27094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605566" y="823647"/>
            <a:ext cx="4680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CHECKPOINT CHARLE</a:t>
            </a:r>
            <a:r>
              <a:rPr lang="en-US" sz="1050" b="1" dirty="0"/>
              <a:t>(</a:t>
            </a:r>
            <a:r>
              <a:rPr lang="en-US" sz="1600" dirty="0"/>
              <a:t>Thomas</a:t>
            </a:r>
            <a:r>
              <a:rPr lang="en-US" sz="1600" b="1" dirty="0"/>
              <a:t> </a:t>
            </a:r>
            <a:r>
              <a:rPr lang="en-US" sz="1600" dirty="0"/>
              <a:t>Dieter</a:t>
            </a:r>
            <a:r>
              <a:rPr lang="en-US" dirty="0"/>
              <a:t>)</a:t>
            </a: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7815072" y="1085257"/>
            <a:ext cx="1399861" cy="166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451684" y="6231624"/>
            <a:ext cx="2923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Thomas-is-dieter: HOMC:LUX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97533" y="4234549"/>
            <a:ext cx="3159726" cy="17028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32769" y="6225610"/>
            <a:ext cx="860531" cy="52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214846" y="6237696"/>
            <a:ext cx="860531" cy="5293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09085"/>
            <a:ext cx="12117439" cy="59080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97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Straight Connector 100"/>
          <p:cNvCxnSpPr/>
          <p:nvPr/>
        </p:nvCxnSpPr>
        <p:spPr>
          <a:xfrm flipH="1" flipV="1">
            <a:off x="3346272" y="4250090"/>
            <a:ext cx="3390281" cy="601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78" y="1885001"/>
            <a:ext cx="576444" cy="92675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80768" y="1655804"/>
            <a:ext cx="1606378" cy="1445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856" y="2040059"/>
            <a:ext cx="711502" cy="888492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2187146" y="1556951"/>
            <a:ext cx="1019212" cy="15445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922" y="2793848"/>
            <a:ext cx="389368" cy="38936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3422822" y="2706130"/>
            <a:ext cx="704335" cy="580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557331" y="2777347"/>
            <a:ext cx="391959" cy="382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340560" y="1749078"/>
            <a:ext cx="926986" cy="1160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0464" y="1749078"/>
            <a:ext cx="926986" cy="1160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9707" y="200934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79622" y="3286897"/>
            <a:ext cx="10948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812736" y="1146460"/>
            <a:ext cx="2467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nonPolzeiFashing</a:t>
            </a:r>
            <a:r>
              <a:rPr lang="en-US" dirty="0"/>
              <a:t>(</a:t>
            </a:r>
            <a:r>
              <a:rPr lang="en-US" dirty="0" err="1"/>
              <a:t>tranls</a:t>
            </a:r>
            <a:r>
              <a:rPr lang="en-US" dirty="0"/>
              <a:t>)</a:t>
            </a:r>
          </a:p>
          <a:p>
            <a:r>
              <a:rPr lang="en-US" dirty="0" err="1"/>
              <a:t>nonPoliceHalloween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378" y="1786747"/>
            <a:ext cx="1333934" cy="114180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905632" y="2329247"/>
            <a:ext cx="630195" cy="265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172894" y="1542759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Oil </a:t>
            </a:r>
            <a:r>
              <a:rPr lang="en-US" sz="800" strike="sngStrike" dirty="0" err="1"/>
              <a:t>Schach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792450" y="1358093"/>
            <a:ext cx="109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§Fraud.ID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204886" y="2200290"/>
            <a:ext cx="2732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Andres </a:t>
            </a:r>
            <a:r>
              <a:rPr lang="en-US" b="1" strike="sngStrike" dirty="0"/>
              <a:t>Kaiser</a:t>
            </a:r>
          </a:p>
          <a:p>
            <a:r>
              <a:rPr lang="en-US" dirty="0"/>
              <a:t>Roth.ibm.dmiaoer.*apple.*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66669" y="2194008"/>
            <a:ext cx="2792627" cy="7688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8266669" y="2194008"/>
            <a:ext cx="2434282" cy="599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69" y="1531613"/>
            <a:ext cx="975371" cy="54620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66669" y="1973249"/>
            <a:ext cx="2792627" cy="989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9168" y="1190366"/>
            <a:ext cx="10619686" cy="19694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7" y="947470"/>
            <a:ext cx="1134090" cy="51964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262364" y="4065424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430329" y="5359864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Tonsek</a:t>
            </a:r>
            <a:r>
              <a:rPr lang="en-US" strike="sngStrike" dirty="0"/>
              <a:t>, </a:t>
            </a:r>
            <a:r>
              <a:rPr lang="en-US" strike="sngStrike" dirty="0" err="1"/>
              <a:t>tonsak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3996825" y="5052870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Ciggeretes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17" y="5055064"/>
            <a:ext cx="3019425" cy="151447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225780" y="4628237"/>
            <a:ext cx="2411334" cy="2199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89404" y="5050132"/>
            <a:ext cx="3227176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262" y="3446354"/>
            <a:ext cx="2632274" cy="155953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13" y="3582380"/>
            <a:ext cx="345386" cy="26004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942338" y="3589920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4337537" y="5950713"/>
            <a:ext cx="18161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44544" y="6479070"/>
            <a:ext cx="23155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SEPERATOIN:31 </a:t>
            </a:r>
            <a:r>
              <a:rPr lang="en-US" dirty="0" err="1">
                <a:solidFill>
                  <a:schemeClr val="bg1"/>
                </a:solidFill>
              </a:rPr>
              <a:t>tonsek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225780" y="5359864"/>
            <a:ext cx="1989437" cy="899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12920" y="4525455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9060" y="3643979"/>
            <a:ext cx="1011645" cy="752986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1027055" y="3464036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1404699" y="4310256"/>
            <a:ext cx="0" cy="886112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302572" y="6134596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github</a:t>
            </a:r>
            <a:r>
              <a:rPr lang="en-US" sz="1000" strike="sngStrike" dirty="0"/>
              <a:t>:</a:t>
            </a:r>
            <a:r>
              <a:rPr lang="en-US" sz="1000" dirty="0"/>
              <a:t>.KOCHMENA)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241072" y="5991198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dirty="0" err="1"/>
              <a:t>rhein-min.KOCHMENA</a:t>
            </a:r>
            <a:r>
              <a:rPr lang="en-US" sz="1000" dirty="0"/>
              <a:t>)</a:t>
            </a:r>
          </a:p>
        </p:txBody>
      </p:sp>
      <p:cxnSp>
        <p:nvCxnSpPr>
          <p:cNvPr id="70" name="Straight Connector 69"/>
          <p:cNvCxnSpPr/>
          <p:nvPr/>
        </p:nvCxnSpPr>
        <p:spPr>
          <a:xfrm>
            <a:off x="2164984" y="6648413"/>
            <a:ext cx="795066" cy="7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806636" y="6673001"/>
            <a:ext cx="122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gorahcei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kitio,micheaa</a:t>
            </a:r>
            <a:r>
              <a:rPr lang="en-US" sz="800" strike="sngStrike" dirty="0"/>
              <a:t>)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877920" y="6424538"/>
            <a:ext cx="1027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HumanTraffiking</a:t>
            </a:r>
            <a:endParaRPr lang="en-US" sz="900" dirty="0"/>
          </a:p>
        </p:txBody>
      </p:sp>
      <p:sp>
        <p:nvSpPr>
          <p:cNvPr id="73" name="TextBox 72"/>
          <p:cNvSpPr txBox="1"/>
          <p:nvPr/>
        </p:nvSpPr>
        <p:spPr>
          <a:xfrm>
            <a:off x="696975" y="6422278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CIVIL CODE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466543" y="5514113"/>
            <a:ext cx="26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!AVABILITY(storage, </a:t>
            </a:r>
            <a:r>
              <a:rPr lang="en-US" dirty="0">
                <a:solidFill>
                  <a:schemeClr val="bg1"/>
                </a:solidFill>
              </a:rPr>
              <a:t>JOEB</a:t>
            </a:r>
            <a:r>
              <a:rPr lang="en-US" dirty="0"/>
              <a:t>)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22231" y="3326255"/>
            <a:ext cx="4044722" cy="2824036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8266669" y="6189648"/>
            <a:ext cx="356025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V2:FBI:KIDNAPPING: Person kidnapped for </a:t>
            </a:r>
            <a:r>
              <a:rPr lang="en-US" sz="1100" dirty="0" err="1"/>
              <a:t>Relgion</a:t>
            </a:r>
            <a:r>
              <a:rPr lang="en-US" sz="1100" dirty="0"/>
              <a:t> </a:t>
            </a:r>
            <a:r>
              <a:rPr lang="en-US" sz="1100" dirty="0" err="1"/>
              <a:t>cfeims</a:t>
            </a:r>
            <a:r>
              <a:rPr lang="en-US" sz="1100" dirty="0"/>
              <a:t> of Jesus or apostle Peter from Muslims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04868" y="6189647"/>
            <a:ext cx="3849600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88" y="5019868"/>
            <a:ext cx="1726192" cy="1726192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345587" y="5003565"/>
            <a:ext cx="1772093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-41399" y="3127393"/>
            <a:ext cx="4817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000.tw.pngs.St. </a:t>
            </a:r>
            <a:r>
              <a:rPr lang="en-US" dirty="0" err="1"/>
              <a:t>Franci</a:t>
            </a:r>
            <a:r>
              <a:rPr lang="en-US" sz="800" strike="sngStrike" dirty="0"/>
              <a:t>(cisco kid).</a:t>
            </a:r>
            <a:r>
              <a:rPr lang="en-US" dirty="0"/>
              <a:t>St. </a:t>
            </a:r>
            <a:r>
              <a:rPr lang="en-US" dirty="0" err="1"/>
              <a:t>Andrew.</a:t>
            </a:r>
            <a:r>
              <a:rPr lang="en-US" strike="sngStrike" dirty="0" err="1"/>
              <a:t>Tonsek</a:t>
            </a:r>
            <a:r>
              <a:rPr lang="en-US" strike="sngStrike" dirty="0"/>
              <a:t>(!kit)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662434" y="3205814"/>
            <a:ext cx="3222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CHECKPONG CHARLIE(</a:t>
            </a:r>
            <a:r>
              <a:rPr lang="en-US" sz="900" dirty="0"/>
              <a:t>CPVA</a:t>
            </a:r>
            <a:r>
              <a:rPr lang="en-US" dirty="0"/>
              <a:t> </a:t>
            </a:r>
            <a:r>
              <a:rPr lang="en-US" sz="800" strike="sngStrike" dirty="0" err="1"/>
              <a:t>oven,phi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kim</a:t>
            </a:r>
            <a:r>
              <a:rPr lang="en-US" dirty="0"/>
              <a:t>)</a:t>
            </a:r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918743" y="5391177"/>
            <a:ext cx="708691" cy="75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89151" y="5303150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!MLK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712187" y="5612159"/>
            <a:ext cx="1312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Thom </a:t>
            </a:r>
            <a:r>
              <a:rPr lang="en-US" sz="800" strike="sngStrike" dirty="0" err="1"/>
              <a:t>alisoin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appel.touch</a:t>
            </a:r>
            <a:r>
              <a:rPr lang="en-US" sz="800" strike="sngStrike" dirty="0"/>
              <a:t> known !white visa </a:t>
            </a:r>
            <a:r>
              <a:rPr lang="en-US" sz="800" strike="sngStrike" dirty="0" err="1"/>
              <a:t>playsan</a:t>
            </a:r>
            <a:endParaRPr lang="en-US" sz="800" strike="sngStrike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553" y="6128712"/>
            <a:ext cx="380548" cy="380548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933" y="6125963"/>
            <a:ext cx="286809" cy="43099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6424740" y="6166594"/>
            <a:ext cx="1520852" cy="4159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6947351" y="6064001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At home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712187" y="6125962"/>
            <a:ext cx="843435" cy="447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6721422" y="5886091"/>
            <a:ext cx="10204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thomas</a:t>
            </a:r>
            <a:r>
              <a:rPr lang="en-US" sz="800" strike="sngStrike" dirty="0"/>
              <a:t>—is-dieter: Wieland !bane</a:t>
            </a:r>
          </a:p>
          <a:p>
            <a:r>
              <a:rPr lang="en-US" sz="900" dirty="0"/>
              <a:t>FBI:WMD:GREEN DUBLIN</a:t>
            </a:r>
          </a:p>
        </p:txBody>
      </p:sp>
      <p:cxnSp>
        <p:nvCxnSpPr>
          <p:cNvPr id="95" name="Straight Connector 94"/>
          <p:cNvCxnSpPr/>
          <p:nvPr/>
        </p:nvCxnSpPr>
        <p:spPr>
          <a:xfrm flipH="1" flipV="1">
            <a:off x="2132412" y="5391177"/>
            <a:ext cx="1252525" cy="1013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4653" y="5421336"/>
            <a:ext cx="2614741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80316" y="5422739"/>
            <a:ext cx="32816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Olympics,&amp;Airports</a:t>
            </a:r>
            <a:endParaRPr lang="en-US" dirty="0"/>
          </a:p>
          <a:p>
            <a:r>
              <a:rPr lang="en-US" dirty="0"/>
              <a:t>CHECKONIC CHARLIE(1990)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6823193" y="4125467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6660789" y="3975456"/>
            <a:ext cx="12538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Backup network engineer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2183491" y="3914749"/>
            <a:ext cx="6206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Pizza oven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7706" y="920134"/>
            <a:ext cx="12134294" cy="59247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652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94" y="2254355"/>
            <a:ext cx="1648153" cy="9178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5620" y="3383687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742530" y="2249488"/>
            <a:ext cx="1126274" cy="25647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742530" y="2505966"/>
            <a:ext cx="1126274" cy="591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USAGE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3175" y="2637934"/>
            <a:ext cx="298760" cy="29876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170234" y="2637934"/>
            <a:ext cx="691376" cy="347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73174" y="2637933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918" y="2644392"/>
            <a:ext cx="334769" cy="33476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054894" y="2635028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881" y="2608034"/>
            <a:ext cx="309272" cy="37112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257881" y="2608034"/>
            <a:ext cx="618259" cy="525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964407" y="2341296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nonPolcieContentItem</a:t>
            </a:r>
            <a:endParaRPr lang="en-US" sz="9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181795" y="2631472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8787161" y="2453268"/>
            <a:ext cx="0" cy="532354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41029" y="2240632"/>
            <a:ext cx="2940756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15922" y="3523785"/>
            <a:ext cx="221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HOMIDIE:SPY(</a:t>
            </a:r>
            <a:r>
              <a:rPr lang="en-US" dirty="0" err="1"/>
              <a:t>breuer</a:t>
            </a:r>
            <a:r>
              <a:rPr lang="en-US" dirty="0"/>
              <a:t>)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543" y="3523785"/>
            <a:ext cx="220305" cy="36717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964407" y="3707372"/>
            <a:ext cx="14173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209390" y="3325218"/>
            <a:ext cx="124425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nonPolcieContentItem</a:t>
            </a:r>
            <a:endParaRPr lang="en-US" sz="9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9693100" y="3523785"/>
            <a:ext cx="467189" cy="347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494029" y="3321440"/>
            <a:ext cx="2940756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49" y="2377727"/>
            <a:ext cx="812743" cy="62788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2123" y="3383687"/>
            <a:ext cx="812743" cy="627883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10512123" y="2351278"/>
            <a:ext cx="728069" cy="72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0594631" y="3345423"/>
            <a:ext cx="728069" cy="72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496177" y="2214200"/>
            <a:ext cx="576983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66991" y="3280356"/>
            <a:ext cx="576983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2304" y="957601"/>
            <a:ext cx="28119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CPVA.PREA.§187	ONLINE</a:t>
            </a:r>
          </a:p>
          <a:p>
            <a:endParaRPr lang="en-US" dirty="0"/>
          </a:p>
          <a:p>
            <a:r>
              <a:rPr lang="en-US" dirty="0"/>
              <a:t>		OFFLINE</a:t>
            </a: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159" y="1520287"/>
            <a:ext cx="355357" cy="393729"/>
          </a:xfrm>
          <a:prstGeom prst="rect">
            <a:avLst/>
          </a:prstGeom>
        </p:spPr>
      </p:pic>
      <p:cxnSp>
        <p:nvCxnSpPr>
          <p:cNvPr id="43" name="Straight Connector 42"/>
          <p:cNvCxnSpPr>
            <a:stCxn id="40" idx="1"/>
          </p:cNvCxnSpPr>
          <p:nvPr/>
        </p:nvCxnSpPr>
        <p:spPr>
          <a:xfrm flipV="1">
            <a:off x="5152304" y="1398970"/>
            <a:ext cx="3211187" cy="2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308302" y="2765502"/>
            <a:ext cx="8476366" cy="7582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2308302" y="3628977"/>
            <a:ext cx="8541464" cy="230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496177" y="2151512"/>
            <a:ext cx="288491" cy="33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09764" y="2158465"/>
            <a:ext cx="288491" cy="33186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>
            <a:off x="10381785" y="1914016"/>
            <a:ext cx="858407" cy="591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01921" y="2122987"/>
            <a:ext cx="576983" cy="372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10512123" y="2133699"/>
            <a:ext cx="631851" cy="3722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557599" y="3214808"/>
            <a:ext cx="288491" cy="33186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539714" y="3202422"/>
            <a:ext cx="604260" cy="3722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192859" y="4155983"/>
            <a:ext cx="236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like </a:t>
            </a:r>
            <a:r>
              <a:rPr lang="en-US" dirty="0" err="1"/>
              <a:t>evythgon</a:t>
            </a:r>
            <a:r>
              <a:rPr lang="en-US" dirty="0"/>
              <a:t> you like </a:t>
            </a:r>
          </a:p>
        </p:txBody>
      </p:sp>
      <p:cxnSp>
        <p:nvCxnSpPr>
          <p:cNvPr id="64" name="Straight Connector 63"/>
          <p:cNvCxnSpPr>
            <a:stCxn id="61" idx="1"/>
          </p:cNvCxnSpPr>
          <p:nvPr/>
        </p:nvCxnSpPr>
        <p:spPr>
          <a:xfrm>
            <a:off x="4192859" y="4340649"/>
            <a:ext cx="21729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92859" y="4011570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2008-2016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594302" y="4783873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107" y="5153205"/>
            <a:ext cx="752785" cy="752785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21" y="5115064"/>
            <a:ext cx="567080" cy="79092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>
            <a:off x="6255834" y="5153205"/>
            <a:ext cx="1260088" cy="752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473552" y="5083751"/>
            <a:ext cx="1490740" cy="834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995" y="5143921"/>
            <a:ext cx="1401074" cy="762069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7964447" y="5150362"/>
            <a:ext cx="27109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/>
              <a:t>united nations north </a:t>
            </a:r>
            <a:r>
              <a:rPr lang="en-US" sz="1000" strike="sngStrike" dirty="0" err="1"/>
              <a:t>korea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kim</a:t>
            </a:r>
            <a:r>
              <a:rPr lang="en-US" sz="1000" strike="sngStrike" dirty="0"/>
              <a:t> at united nations</a:t>
            </a:r>
          </a:p>
          <a:p>
            <a:r>
              <a:rPr lang="en-US" sz="1000" strike="sngStrike" dirty="0"/>
              <a:t>[x]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039" y="6026421"/>
            <a:ext cx="815216" cy="71629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99392" y="5755999"/>
            <a:ext cx="504762" cy="628571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5804697" y="5571334"/>
            <a:ext cx="416826" cy="6845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58" y="5097480"/>
            <a:ext cx="4233556" cy="1645240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4966" y="4742818"/>
            <a:ext cx="2670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at United Nations</a:t>
            </a:r>
          </a:p>
        </p:txBody>
      </p:sp>
      <p:cxnSp>
        <p:nvCxnSpPr>
          <p:cNvPr id="83" name="Straight Connector 82"/>
          <p:cNvCxnSpPr/>
          <p:nvPr/>
        </p:nvCxnSpPr>
        <p:spPr>
          <a:xfrm>
            <a:off x="301083" y="4627756"/>
            <a:ext cx="11519210" cy="33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18501" y="1304360"/>
            <a:ext cx="210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Children at IBM(INT)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629" y="1569771"/>
            <a:ext cx="224103" cy="312564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1905357" y="1550358"/>
            <a:ext cx="14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</a:t>
            </a: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3221641" y="1569771"/>
            <a:ext cx="614379" cy="312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268080" y="1578563"/>
            <a:ext cx="325640" cy="3231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449" y="1595692"/>
            <a:ext cx="179560" cy="269831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685536" y="1585937"/>
            <a:ext cx="325640" cy="3231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/>
          <p:cNvCxnSpPr>
            <a:stCxn id="89" idx="3"/>
          </p:cNvCxnSpPr>
          <p:nvPr/>
        </p:nvCxnSpPr>
        <p:spPr>
          <a:xfrm flipV="1">
            <a:off x="3268080" y="1717151"/>
            <a:ext cx="1103198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4335613" y="1439194"/>
            <a:ext cx="1196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1D8723.</a:t>
            </a:r>
          </a:p>
          <a:p>
            <a:r>
              <a:rPr lang="en-US" dirty="0"/>
              <a:t>PREA.§187</a:t>
            </a:r>
          </a:p>
        </p:txBody>
      </p:sp>
      <p:sp>
        <p:nvSpPr>
          <p:cNvPr id="95" name="Rectangle 94"/>
          <p:cNvSpPr/>
          <p:nvPr/>
        </p:nvSpPr>
        <p:spPr>
          <a:xfrm>
            <a:off x="5495647" y="1605479"/>
            <a:ext cx="255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1366846" y="1115122"/>
            <a:ext cx="83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VIRGIA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6993779" y="1844435"/>
            <a:ext cx="10486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Genetecht.Facebook</a:t>
            </a:r>
            <a:endParaRPr lang="en-US" sz="800" strike="sngStrike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4965" y="1234988"/>
            <a:ext cx="11405324" cy="33111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64" y="4069320"/>
            <a:ext cx="602757" cy="427824"/>
          </a:xfrm>
          <a:prstGeom prst="rect">
            <a:avLst/>
          </a:prstGeom>
        </p:spPr>
      </p:pic>
      <p:sp>
        <p:nvSpPr>
          <p:cNvPr id="99" name="TextBox 98"/>
          <p:cNvSpPr txBox="1"/>
          <p:nvPr/>
        </p:nvSpPr>
        <p:spPr>
          <a:xfrm>
            <a:off x="8322537" y="5282192"/>
            <a:ext cx="3552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DE angela.st </a:t>
            </a:r>
            <a:r>
              <a:rPr lang="en-US" strike="sngStrike" dirty="0" err="1"/>
              <a:t>martin.flea</a:t>
            </a:r>
            <a:r>
              <a:rPr lang="en-US" strike="sngStrike" dirty="0"/>
              <a:t>[] </a:t>
            </a:r>
            <a:r>
              <a:rPr lang="en-US" dirty="0"/>
              <a:t>LOCAL</a:t>
            </a:r>
          </a:p>
          <a:p>
            <a:r>
              <a:rPr lang="en-US" dirty="0"/>
              <a:t>IBM.INT.1D8723 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95950" y="5362807"/>
            <a:ext cx="3424338" cy="5431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868" y="90717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279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/>
          <p:cNvSpPr/>
          <p:nvPr/>
        </p:nvSpPr>
        <p:spPr>
          <a:xfrm>
            <a:off x="3233854" y="4181707"/>
            <a:ext cx="1081668" cy="133814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87644" y="1124260"/>
            <a:ext cx="28911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	angela.st </a:t>
            </a:r>
            <a:r>
              <a:rPr lang="en-US" dirty="0" err="1"/>
              <a:t>francis</a:t>
            </a:r>
            <a:endParaRPr lang="en-US" dirty="0"/>
          </a:p>
          <a:p>
            <a:r>
              <a:rPr lang="en-US" dirty="0"/>
              <a:t>	8</a:t>
            </a:r>
            <a:r>
              <a:rPr lang="en-US" baseline="30000" dirty="0"/>
              <a:t>th</a:t>
            </a:r>
            <a:r>
              <a:rPr lang="en-US" dirty="0"/>
              <a:t>.floor</a:t>
            </a:r>
          </a:p>
          <a:p>
            <a:r>
              <a:rPr lang="en-US" dirty="0"/>
              <a:t>	</a:t>
            </a:r>
            <a:r>
              <a:rPr lang="en-US" strike="sngStrike" dirty="0"/>
              <a:t>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</a:t>
            </a:r>
            <a:r>
              <a:rPr lang="en-US" strike="sngStrike" dirty="0" err="1"/>
              <a:t>postdr</a:t>
            </a:r>
            <a:r>
              <a:rPr lang="en-US" strike="sngStrike" dirty="0"/>
              <a:t>)</a:t>
            </a:r>
          </a:p>
        </p:txBody>
      </p:sp>
      <p:sp>
        <p:nvSpPr>
          <p:cNvPr id="5" name="Cube 4"/>
          <p:cNvSpPr/>
          <p:nvPr/>
        </p:nvSpPr>
        <p:spPr>
          <a:xfrm>
            <a:off x="3378820" y="1137424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/>
          <p:cNvSpPr/>
          <p:nvPr/>
        </p:nvSpPr>
        <p:spPr>
          <a:xfrm>
            <a:off x="3378820" y="2107580"/>
            <a:ext cx="680225" cy="301083"/>
          </a:xfrm>
          <a:prstGeom prst="cube">
            <a:avLst>
              <a:gd name="adj" fmla="val 546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493941" y="1622502"/>
            <a:ext cx="81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tonsek</a:t>
            </a:r>
            <a:endParaRPr lang="en-US" strike="sngStrike" dirty="0"/>
          </a:p>
        </p:txBody>
      </p:sp>
      <p:cxnSp>
        <p:nvCxnSpPr>
          <p:cNvPr id="9" name="Straight Arrow Connector 8"/>
          <p:cNvCxnSpPr>
            <a:stCxn id="7" idx="2"/>
          </p:cNvCxnSpPr>
          <p:nvPr/>
        </p:nvCxnSpPr>
        <p:spPr>
          <a:xfrm flipH="1">
            <a:off x="4148254" y="1991834"/>
            <a:ext cx="751888" cy="266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735980" y="313282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1" name="Cube 10"/>
          <p:cNvSpPr/>
          <p:nvPr/>
        </p:nvSpPr>
        <p:spPr>
          <a:xfrm>
            <a:off x="3468031" y="2759256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522020" y="2918936"/>
            <a:ext cx="2978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.floor</a:t>
            </a:r>
          </a:p>
          <a:p>
            <a:r>
              <a:rPr lang="en-US" strike="sngStrike" dirty="0"/>
              <a:t>St </a:t>
            </a:r>
            <a:r>
              <a:rPr lang="en-US" strike="sngStrike" dirty="0" err="1"/>
              <a:t>france</a:t>
            </a:r>
            <a:r>
              <a:rPr lang="en-US" strike="sngStrike" dirty="0"/>
              <a:t> 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!post </a:t>
            </a:r>
            <a:r>
              <a:rPr lang="en-US" strike="sngStrike" dirty="0" err="1"/>
              <a:t>dr</a:t>
            </a:r>
            <a:r>
              <a:rPr lang="en-US" strike="sngStrike" dirty="0"/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5105" y="470536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4" name="Cube 13"/>
          <p:cNvSpPr/>
          <p:nvPr/>
        </p:nvSpPr>
        <p:spPr>
          <a:xfrm>
            <a:off x="3417156" y="4331797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471145" y="4491477"/>
            <a:ext cx="29787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angela.8</a:t>
            </a:r>
            <a:r>
              <a:rPr lang="en-US" strike="sngStrike" baseline="30000" dirty="0"/>
              <a:t>th</a:t>
            </a:r>
            <a:r>
              <a:rPr lang="en-US" strike="sngStrike" dirty="0"/>
              <a:t>.floor</a:t>
            </a:r>
          </a:p>
          <a:p>
            <a:r>
              <a:rPr lang="en-US" strike="sngStrike" dirty="0"/>
              <a:t>St </a:t>
            </a:r>
            <a:r>
              <a:rPr lang="en-US" strike="sngStrike" dirty="0" err="1"/>
              <a:t>france</a:t>
            </a:r>
            <a:r>
              <a:rPr lang="en-US" strike="sngStrike" dirty="0"/>
              <a:t> kit(</a:t>
            </a:r>
            <a:r>
              <a:rPr lang="en-US" strike="sngStrike" dirty="0" err="1"/>
              <a:t>uc</a:t>
            </a:r>
            <a:r>
              <a:rPr lang="en-US" strike="sngStrike" dirty="0"/>
              <a:t> </a:t>
            </a:r>
            <a:r>
              <a:rPr lang="en-US" strike="sngStrike" dirty="0" err="1"/>
              <a:t>davis</a:t>
            </a:r>
            <a:r>
              <a:rPr lang="en-US" strike="sngStrike" dirty="0"/>
              <a:t> !post </a:t>
            </a:r>
            <a:r>
              <a:rPr lang="en-US" strike="sngStrike" dirty="0" err="1"/>
              <a:t>dr</a:t>
            </a:r>
            <a:r>
              <a:rPr lang="en-US" strike="sngStrike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15522" y="836304"/>
            <a:ext cx="376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	,MLK(DOUMETNS)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85105" y="6064018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24" name="Cube 23"/>
          <p:cNvSpPr/>
          <p:nvPr/>
        </p:nvSpPr>
        <p:spPr>
          <a:xfrm>
            <a:off x="3417156" y="5690453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471145" y="5850133"/>
            <a:ext cx="2071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CHECKPOITN CHALR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hertie</a:t>
            </a:r>
            <a:r>
              <a:rPr lang="en-US" sz="800" strike="sngStrike" dirty="0"/>
              <a:t>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449909" y="5690453"/>
            <a:ext cx="76014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</a:t>
            </a:r>
          </a:p>
        </p:txBody>
      </p:sp>
      <p:sp>
        <p:nvSpPr>
          <p:cNvPr id="27" name="Oval 26"/>
          <p:cNvSpPr/>
          <p:nvPr/>
        </p:nvSpPr>
        <p:spPr>
          <a:xfrm>
            <a:off x="4978320" y="5519854"/>
            <a:ext cx="656046" cy="31870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65824" y="575690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29" name="Cube 28"/>
          <p:cNvSpPr/>
          <p:nvPr/>
        </p:nvSpPr>
        <p:spPr>
          <a:xfrm>
            <a:off x="9232262" y="5433071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7151864" y="5543018"/>
            <a:ext cx="2087623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Moody.jane</a:t>
            </a:r>
            <a:endParaRPr lang="en-US" dirty="0"/>
          </a:p>
          <a:p>
            <a:r>
              <a:rPr lang="en-US" sz="1600" dirty="0" err="1"/>
              <a:t>VIRING.phi</a:t>
            </a:r>
            <a:r>
              <a:rPr lang="en-US" sz="1600" dirty="0"/>
              <a:t>/</a:t>
            </a:r>
            <a:r>
              <a:rPr lang="en-US" sz="1600" dirty="0" err="1"/>
              <a:t>kim</a:t>
            </a:r>
            <a:r>
              <a:rPr lang="en-US" sz="1600" dirty="0"/>
              <a:t> “view”</a:t>
            </a:r>
          </a:p>
        </p:txBody>
      </p:sp>
      <p:sp>
        <p:nvSpPr>
          <p:cNvPr id="32" name="Rectangle 31"/>
          <p:cNvSpPr/>
          <p:nvPr/>
        </p:nvSpPr>
        <p:spPr>
          <a:xfrm>
            <a:off x="6534638" y="143783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33" name="Cube 32"/>
          <p:cNvSpPr/>
          <p:nvPr/>
        </p:nvSpPr>
        <p:spPr>
          <a:xfrm>
            <a:off x="9269768" y="1372372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7605132" y="1437836"/>
            <a:ext cx="564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449909" y="1154101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Ibm-dns</a:t>
            </a:r>
            <a:r>
              <a:rPr lang="en-US" sz="1000" strike="sngStrike" dirty="0"/>
              <a:t>: skyscraperman.com</a:t>
            </a:r>
          </a:p>
          <a:p>
            <a:r>
              <a:rPr lang="en-US" sz="1000" strike="sngStrike" dirty="0"/>
              <a:t>https://www.dangoodwin.com</a:t>
            </a:r>
            <a:r>
              <a:rPr lang="en-US" strike="sngStrike" dirty="0"/>
              <a:t>/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315522" y="1044267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2009/10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06859" y="1048008"/>
            <a:ext cx="1721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buildiner</a:t>
            </a:r>
            <a:r>
              <a:rPr lang="en-US" sz="800" strike="sngStrike" dirty="0"/>
              <a:t> small town)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7151864" y="5690453"/>
            <a:ext cx="1423424" cy="6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>
            <a:off x="7967832" y="5949572"/>
            <a:ext cx="11761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be 41"/>
          <p:cNvSpPr/>
          <p:nvPr/>
        </p:nvSpPr>
        <p:spPr>
          <a:xfrm>
            <a:off x="9239487" y="2647345"/>
            <a:ext cx="591014" cy="97015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569165" y="2948155"/>
            <a:ext cx="206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	</a:t>
            </a:r>
            <a:r>
              <a:rPr lang="en-US" sz="1000" strike="sngStrike" dirty="0" err="1"/>
              <a:t>gorbahce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jackson</a:t>
            </a:r>
            <a:r>
              <a:rPr lang="en-US" sz="1000" strike="sngStrike" dirty="0"/>
              <a:t>)</a:t>
            </a:r>
          </a:p>
        </p:txBody>
      </p:sp>
      <p:sp>
        <p:nvSpPr>
          <p:cNvPr id="47" name="Rectangle 46"/>
          <p:cNvSpPr/>
          <p:nvPr/>
        </p:nvSpPr>
        <p:spPr>
          <a:xfrm>
            <a:off x="10838985" y="2747825"/>
            <a:ext cx="1353015" cy="342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September 11th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475499" y="4889263"/>
            <a:ext cx="24128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Level: Ubaid Osama Bin Laden</a:t>
            </a:r>
          </a:p>
          <a:p>
            <a:r>
              <a:rPr lang="en-US" sz="1100" dirty="0" err="1"/>
              <a:t>G.God.Gott</a:t>
            </a:r>
            <a:r>
              <a:rPr lang="en-US" sz="1100" dirty="0"/>
              <a:t> </a:t>
            </a:r>
            <a:r>
              <a:rPr lang="en-US" sz="1100" b="1" dirty="0"/>
              <a:t>IMPORT</a:t>
            </a:r>
            <a:r>
              <a:rPr lang="en-US" sz="1100" dirty="0"/>
              <a:t> </a:t>
            </a:r>
            <a:r>
              <a:rPr lang="en-US" sz="1100" dirty="0" err="1"/>
              <a:t>Osana</a:t>
            </a:r>
            <a:r>
              <a:rPr lang="en-US" sz="1100" dirty="0"/>
              <a:t> the highest</a:t>
            </a:r>
          </a:p>
          <a:p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928216" y="486258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530306" y="4947719"/>
            <a:ext cx="2298498" cy="3506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501" y="4065607"/>
            <a:ext cx="1662611" cy="116630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471145" y="5543018"/>
            <a:ext cx="2455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 err="1"/>
              <a:t>angela</a:t>
            </a:r>
            <a:r>
              <a:rPr lang="en-US" strike="sngStrike" dirty="0"/>
              <a:t>, </a:t>
            </a:r>
            <a:r>
              <a:rPr lang="en-US" strike="sngStrike" dirty="0" err="1"/>
              <a:t>berlin,kdwe</a:t>
            </a:r>
            <a:r>
              <a:rPr lang="en-US" dirty="0"/>
              <a:t>)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475499" y="1712971"/>
            <a:ext cx="289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 err="1"/>
              <a:t>angela.roth.ibm.damiler</a:t>
            </a:r>
            <a:r>
              <a:rPr lang="en-US" dirty="0"/>
              <a:t>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9868" y="90717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46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87" y="6168702"/>
            <a:ext cx="678460" cy="3555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163" y="2945778"/>
            <a:ext cx="874559" cy="874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9161" y="1973766"/>
            <a:ext cx="1617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HOMCIDE:DOG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36" y="2980046"/>
            <a:ext cx="1121832" cy="8402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2738036" y="2798956"/>
            <a:ext cx="1399066" cy="133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10243" y="2731118"/>
            <a:ext cx="1399066" cy="133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910468" y="2486722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 </a:t>
            </a:r>
            <a:r>
              <a:rPr lang="en-US" sz="800" strike="sngStrike" dirty="0" err="1"/>
              <a:t>tana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1817649" y="1583473"/>
            <a:ext cx="1350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FBI:HOOVER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28836" y="2945778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520570" y="2945777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4" y="5219292"/>
            <a:ext cx="854113" cy="85411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550019" y="4902663"/>
            <a:ext cx="936703" cy="1021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54" y="5371941"/>
            <a:ext cx="973989" cy="500998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26572" y="4531703"/>
            <a:ext cx="35950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Adolf </a:t>
            </a:r>
            <a:r>
              <a:rPr lang="en-US" dirty="0" err="1"/>
              <a:t>reichwein</a:t>
            </a:r>
            <a:r>
              <a:rPr lang="en-US" dirty="0"/>
              <a:t> </a:t>
            </a:r>
            <a:r>
              <a:rPr lang="en-US" dirty="0" err="1"/>
              <a:t>schule</a:t>
            </a:r>
            <a:r>
              <a:rPr lang="en-US" dirty="0"/>
              <a:t> </a:t>
            </a:r>
            <a:r>
              <a:rPr lang="en-US" dirty="0" err="1"/>
              <a:t>eheusenstam</a:t>
            </a:r>
            <a:endParaRPr lang="en-US" dirty="0"/>
          </a:p>
          <a:p>
            <a:r>
              <a:rPr lang="en-US" dirty="0"/>
              <a:t> 4 </a:t>
            </a:r>
            <a:r>
              <a:rPr lang="en-US" dirty="0" err="1"/>
              <a:t>klasse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0988" y="5167073"/>
            <a:ext cx="801738" cy="80173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896" y="6138236"/>
            <a:ext cx="913455" cy="61900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2738036" y="5924044"/>
            <a:ext cx="1399066" cy="83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796707" y="5989271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28342" y="5069944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4986" y="1137265"/>
            <a:ext cx="11820293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482" y="2967458"/>
            <a:ext cx="1265015" cy="843765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4572000" y="2486722"/>
            <a:ext cx="232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HOMCIDE:ITALINEN:20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21" y="1295582"/>
            <a:ext cx="790317" cy="1040315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13317" y="19737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734145" y="2062976"/>
            <a:ext cx="1978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Dallas, ONSITE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652" y="1290667"/>
            <a:ext cx="809879" cy="1052431"/>
          </a:xfrm>
          <a:prstGeom prst="rect">
            <a:avLst/>
          </a:prstGeom>
        </p:spPr>
      </p:pic>
      <p:sp>
        <p:nvSpPr>
          <p:cNvPr id="40" name="Rectangle 39"/>
          <p:cNvSpPr/>
          <p:nvPr/>
        </p:nvSpPr>
        <p:spPr>
          <a:xfrm>
            <a:off x="9445083" y="1583473"/>
            <a:ext cx="2746917" cy="6641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MIDDLEFIELD ROAD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97630" y="5162776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65410" y="5162811"/>
            <a:ext cx="1121832" cy="874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342" y="4514854"/>
            <a:ext cx="1637902" cy="231997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722" y="4514854"/>
            <a:ext cx="1646513" cy="233804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905" y="4514854"/>
            <a:ext cx="1572144" cy="2319975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786454" y="4573247"/>
            <a:ext cx="4893903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6347371" y="4890122"/>
            <a:ext cx="3864636" cy="12355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301" y="4648637"/>
            <a:ext cx="1512957" cy="2136945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119045" y="4604567"/>
            <a:ext cx="1628759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88445" y="4116326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4th</a:t>
            </a:r>
          </a:p>
        </p:txBody>
      </p:sp>
      <p:sp>
        <p:nvSpPr>
          <p:cNvPr id="52" name="Rectangle 51"/>
          <p:cNvSpPr/>
          <p:nvPr/>
        </p:nvSpPr>
        <p:spPr>
          <a:xfrm>
            <a:off x="4822039" y="4081162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5th</a:t>
            </a:r>
          </a:p>
        </p:txBody>
      </p:sp>
      <p:sp>
        <p:nvSpPr>
          <p:cNvPr id="53" name="Rectangle 52"/>
          <p:cNvSpPr/>
          <p:nvPr/>
        </p:nvSpPr>
        <p:spPr>
          <a:xfrm>
            <a:off x="7920893" y="4088626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6th</a:t>
            </a:r>
          </a:p>
        </p:txBody>
      </p:sp>
      <p:sp>
        <p:nvSpPr>
          <p:cNvPr id="54" name="Rectangle 53"/>
          <p:cNvSpPr/>
          <p:nvPr/>
        </p:nvSpPr>
        <p:spPr>
          <a:xfrm>
            <a:off x="9403112" y="4072459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7th</a:t>
            </a:r>
          </a:p>
        </p:txBody>
      </p:sp>
      <p:sp>
        <p:nvSpPr>
          <p:cNvPr id="55" name="Rectangle 54"/>
          <p:cNvSpPr/>
          <p:nvPr/>
        </p:nvSpPr>
        <p:spPr>
          <a:xfrm>
            <a:off x="11069894" y="4053464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8th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374" y="4630078"/>
            <a:ext cx="1391243" cy="1983261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745036" y="4535980"/>
            <a:ext cx="1446964" cy="21714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9445083" y="4505456"/>
            <a:ext cx="2773489" cy="4966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788455" y="4972177"/>
            <a:ext cx="188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KING.</a:t>
            </a:r>
            <a:r>
              <a:rPr lang="en-US" sz="800" strike="sngStrike" dirty="0" err="1"/>
              <a:t>apple.siri.ring</a:t>
            </a:r>
            <a:r>
              <a:rPr lang="en-US" sz="800" strike="sngStrike" dirty="0"/>
              <a:t>.(</a:t>
            </a:r>
            <a:r>
              <a:rPr lang="en-US" sz="800" strike="sngStrike" dirty="0" err="1"/>
              <a:t>susi,wakeup</a:t>
            </a:r>
            <a:r>
              <a:rPr lang="en-US" sz="800" strike="sngStrike" dirty="0"/>
              <a:t>)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851353" y="5295564"/>
            <a:ext cx="1165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strike="sngStrike" dirty="0" err="1"/>
              <a:t>Ss</a:t>
            </a:r>
            <a:r>
              <a:rPr lang="en-US" sz="800" dirty="0"/>
              <a:t> </a:t>
            </a:r>
            <a:r>
              <a:rPr lang="en-US" sz="800" strike="sngStrike" dirty="0" err="1"/>
              <a:t>backersfiled</a:t>
            </a:r>
            <a:r>
              <a:rPr lang="en-US" sz="800" dirty="0" err="1"/>
              <a:t>.nonPolcTexasNA</a:t>
            </a:r>
            <a:r>
              <a:rPr lang="en-US" sz="800" dirty="0"/>
              <a:t>.   VGGG.WW2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881141" y="268603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  <a:r>
              <a:rPr lang="en-US" baseline="30000" dirty="0"/>
              <a:t>th</a:t>
            </a:r>
            <a:r>
              <a:rPr lang="en-US" dirty="0"/>
              <a:t>, 13th</a:t>
            </a:r>
          </a:p>
        </p:txBody>
      </p:sp>
      <p:pic>
        <p:nvPicPr>
          <p:cNvPr id="3074" name="Picture 2" descr="English G, Ausgabe B, Rs Gsch, neu (Geheftet) | Buchhandlung Somm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33" y="3026745"/>
            <a:ext cx="954003" cy="1334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AutoShape 4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PoAu4DASIAAhEBAxEB/8QAHQAAAQQDAQEAAAAAAAAAAAAABQMEBgcBAggACf/EAE8QAAIBAwMCBAQEBAMHAgMBEQECAwQFEQASIQYxEyJBUQcUYXEIMoGRFSNCoVJisRYkM3KCwdGS8AlDouHxFyU0U7IYY8Imc4M1k9Li8v/EABoBAAIDAQEAAAAAAAAAAAAAAAECAAMEBQb/xAA0EQACAgICAQQCAQMDAwMFAAAAAQIRAyEEEjEFEyJBMlFhFCNxQoGxM6HBBiThFUOCkdH/2gAMAwEAAhEDEQA/AOa+pqX4h9SVxrLp0dVSVU43NN8rtZwPU8d9A6roHrdV8T/ZC4RDA4MJ5z212dJ8SPh5cHpmXq2kMcQwrnK+H/lORrat+JvQKNFBJ1FQzLIcb1bcB7aqIcWy9G9XxojN0nWx+rEU7HsMnONIr071RVrHV0/RlU8Lg7ZI4Xw317a7RXrroKsnSJer6CGEFo5cscuCCDjI0naevPhtQBbXTdU0tOlMpVdzkggfXUToHZHG6dJ9WzIYx0ZXIU8xcQSbmHsePTWP9n+omiSWHoSqZGOzPhSckevbvrtOD4n/AA7hqnlXqqkZ3UjILbR9NJU/xC+GrCYJ1TRxEtuwGYD34GO+dRysJxvF0/eY8mToWvKgeaMRP/41tJ0xfqlBLSdC16uvYiOQ5/trsx/iV8OYppaiLqegiWTGWBbJ45J41ufiZ8N1CKnU1GiSHAcMxwNFSpEOLE6UuiHfU9E3KRdvIEEikN79tZl6TuMSIB0bdIRuG9fDc7v7a7Ub4jfDh60A9X0PCZzltp/tret+Inw2jijdusqFy3diSWUf4Rx30AWjiaWwzwRxt/shdFU5BOyQZ/trJsPy7iWTpO5+EoyVMcgPP1xrtcde/DAsIv8Aam38KSHYk8e2sy9dfDGOTEnVdrckKMFuD7dxo970S0cPNZ4Xqlk/2ZuwjbP9L5H6kaxcLCAgNHYLvGvGWkiZhn9td3RdYfDMyxo3Vdqd24UmTyp/bTd+tfhu0zqer7XJOnDHI2Eeg5HpoCydnBkdlmjQPNZ7kdxyQI2UY/bWXtNHw4o7skJHJ8E8H7413gvWfw6Eop5+prLvyApZlwQfsDrY9Q/D7fKjXyytF2wGQKfrjH99NFpIU4CnoIIZMSJXJFjy7kO46YvDEJ8UyzsSuTu4AH013H1pcfh3XUmaW9WR2iGPLsyn2yBrmDqZrPJdZI6eWnaIOxBR15505Ctmgjiy7iYllONvrrTwoXjJ3zD6Y51MahrYzOZp4R4YGwFxz9taKtodAyyRBj+2hCNeSET8OnDKUqJgwHHlzrLpCXDS1Um7/Fs5H01MjDa4ovGWopzggEZGedYEFlncrI1OoHqSOTpmk0QiCimDYNym57eTSkUdKUYtcmjAHG5ScnUuSise7MrUqoedxK8f30qtvsCPIqT0oVWyCSvOk6oaLSIQlNA0Yljuh5/MhBznW88RLLJHdlJ4wuDqbR22whTKJKcluMZXtrV7R0wQGV6Xcx77xx99FKhrSINIJvGx/EowfYA62+Zqo3YLcI9uBxzzqbCydNO5k30pUZGQ4xrH8B6UkQgTUu8ckM4PH00RIumyFNLXk+IayM49fE50o9Zc0VHFZCVxjiQ51MqfpzpZ9z76fPphx/51mPpXpl95WSmyp5HiDS9UPaIe814ChzXRc88ScgaT+avErMwrkcY9ZOdTlukOl03LJJTEFs5Ew747d9KxdIdLOB4L0w5wxWVT/wB9K0volog0Vb1AqgLMhUYON/bSkt86ijxtqUG3kASc51OJug+lwV8Wop1Abv44zj09dYk6E6Pj/mCppWbvkzj/AM6FWBy/RAZOoOoWJdazt5mAfTiK8Xmsj/3itMaj824nnUwqujOlBB4rVVMGA3ECUZwO3r6/9tRp7vZoW+XeCXg4J27l+mtfFxqTbZW3sRSvrVRglYhyc7HkI1sL/eFi2eETt7FH41stbYKhyk8qK39IdOCP21tFTWiXmnqYMZztWTGtfQS0br1XdYljUxTA4wcjI/fTlOtKldviMwz6FdN2tcLPmOoYkDIUPnH11k2+Vv8AhzF9vAUqP++g4WiMMw/EABPBdxtAz66XpviBDKwEkuMEcKTqMyWuUsWkjhyV/LgDTN7OxYv8lE2COAWBGk9tgv8AZYkHX8MOSZH2f5XOiMPXikJtrAvqFI5/XVULRTLE7tBLt7AI5x/ppKSnmSFDuqEPoWAwPvjVkY9VQxdEHxAY95ojg5ByedPYetgAyMIyrDur6odqqePaI6wAA4wUI07WuuQ/+bFIAM4DY0wrjZfsHW8TBWyyluTtbPGnUHVdFID4uCsgwSQORrns3i7QEZR+/GGzxpxH1LcY2wwlCg4wAc6TsyUlsv2Wo6drVMNTQUsingo8K8rphW9LfD69UxoamxUD05/Moj2fbtqmx11Wwsod2445JyB9dEqbrhpAV3ofpnUUmRvVol8nwN+FE8o8C1yQbedsNQw51r/94noen8SWmqq2F5BlgWVgfQDQCj63CHZMSgHIZWxonB8R1eQly0yBcDcRkaqzJT/JAruOv/vGU9aVWk6lqFMcZVVeDy49jjWepfgj1R1PebbcG6itdSluiSFI5YWXhTuA9u41IOmutKAqojrXWZ+Qrcj7aPVHUMMUqs7KGZvPGTjIx9NY31wt9UPiXWdpkV+Ifw8676/lpkrrLb7v4DiqEu8I+9RgRf8ALgn9tSfqywXWw/Dyqn6e6NpaK/Pb1pSKNAGTIxgfvpal6rkjmMqVgUt5Qocg6cS9WVU5O+ozI3Dbn7L7a4PK9Ix8ycZzk6TurOsudNQcKORKnoLqqo3S3jpyvWbeWmdYi3iZ9zor1FF1pUU9DbUguc1LTQCOOJ0bCAemun0u4dFjdBlyRy2vTVyh8NGhKYHfOB/310v6bHKK/jwcrrKMt7Ry18S4ktHwysVBXwNT3Otq2qZAy+cIFwM/TUE6aqqOKy1iXDwVYyq8cx80iOnKgD6nXaF0g6aurql6tFFVMp8viRBwF9udR+b4c/Cq4ktP0pQqTk/y1Kc+nAONauJCXHjXbbdl+TJb+KpFUfDy83O009L4GYjIzeI6tgkN7jViGvllwZmyR3Ysf++ii/D3oWMbqankiAONschGNa1Hwx6UrVEctxueDy22pP7Y1tyZPdq3ZnnN2Doq6jeZV+aj75Pm1n/aG0QO/i3KMFTwoJOih+GVhiVIobk+0d1ZRyPYka0PwxtEMhkEcL5GANx0vyb8CKWwfH1hYAHUV5duDtQE6Xk61skNPiFamQAbtyrgZ9tPKX4d2ukZnFviBYgls549tPJbDbYgUjo4lRBwFA5OkabLccqWyLt1/SmQSi3VZwM/mHOmM3XqSTKgstQTITgFv79tS6roVG3bRKPKCMINIIFY5kRTsGBlex9u2h0G7kSHWlX4mBZXaTb65wNNajrG7HfKllPh5yB5tTD+VGjbYxknuB6aa1UtNFCJHQKqnnvzodAN9tkRfrDqCSmEsNhXLe+7PfW0/UXUqRo4skayv5Rnd31MqeBJY2dY8ROAo+uSNO+oKemguNPTwkySR0wkP0J4x3+mnUaA5WyuZr/1agUJZYy7kEeVuNJ1N76ykaPdaYmfOAMNqfhNkqPKcgjIznOkUlUzSMR+Q+XUBZGYupusYqYIbJCWHfg86cp151nTU/g03TCec5Jw2AffUoi+XMfHLMeeTo/aIF+QdZCGXOMEd9MtKgN62VRUda9cTTET2KKIqcqdrEHSDdZ9V00xWezQSNtycxnC6se6RwpVmBQAPp6aFzQpIzo8OVYYc+rD00rRPJBKnrfq2ciKKxwruG5ikbEEaar1b1g4Jjt0ZXtkxtk/Q/TU9KqkT+CAuPLwMDbpIIDG7ygHaPKRnQCiFp1L1eSpezQqfRjG2k6jqnqlSVS0R5z5iIzqcypvVQQQpXII99M6im3FAv5j3YE/30aJZCD1h1iZGaG1oSVGd0bY0i/VPWO95BQIjDylVjOpxVYp6chZBljyedI0jOh3Bv8AmGM86lCpp+CI0vUnW0kalbYqqQefDOSdZ/jvW0z+NJbo12+ojOc6m+6QxOIm2ueEb205Z5YljXIaQDzHJBOjJWgleHqTraRyPkThQcfyjyfXOs0/U/XcimMUkUaAg4EOp2tQ5laOORvykgn39dPLcg3bmAyQSR9u2kUEQr6bqPrtY9jUqlR+XEPfScXVPWigSR2/8pK/8Lt76siUF5wTjYvYD30qIUhjbIwG5I9c6dpPyQq6o6h68R0VaJWDkkfyvT6Y02W9dZs0oSLLhc5eM8ast6pI2WWM7fDzw3OD9dD5pXSBpIDufuOO5+v00K/QLRB4uput0WVBTKMH8/hnWE6r6vOWWl+hPhkc6nlIgaBFlRT4g8wBOnMkccIBjUL6bQM6TqgWyNV3T/WFqVnutpr6KFZdjyTRMFUkcZPvnjS1L091RcJGFnpaytMYy606btv311r8erbPdOgLrBFG00rTxTIqYZi6ueMeupF8Gfhm/RXwup6y705S43FhVVAK+ZVIOxT69tZ15NL8HEbWm/01W1HXQ1VNKqgmORcOM+ukqvpnrGhj+erLbcYabGWmaFgoH3xrqOt+GVf1Z+IqKdrVI9niWlmqiikxlEyWGTxnVhfGPp+Wt6R6ns1HRNJNUR+HSIg55PlAHp29NO4plT2cR2fpPq6+TtTWGmqqxwu5liQkJ6jcewyNNamx9SW2qNBcoqmmrEY5gkQhi3ouPrruH4PfDGp6I+GStdoEguVylE80bfmSPHkye+fpqKU/wbuvVPx6m6jrrbLNZrckVWzIuFmdFyqZP1AzoUo+SzsqOYbh8P8A4iWmna63i01lHbi6J4swAXDY2n++nXT3ws+IHVFsnu3T1vqKymhYKSrAZbGSFB74GP31138buirr1N0hPZ7Zad1bUVVOSjyDCRo+5hx7DjUwsfQ8PQvSln6ZoV2NRIFmcEZaUgFicenGP01LiFOzgqydIdVdQ3len6BJXuJYo0AcDwyBzk+mDxpfqPoLq7o+thtnUo8GWqBeNYXD7iPTjXXvwX+EU3S/UfU/V18pv5tdUS/JBMMvgu28sCfvp7ffhbH198QemrnVxgW2zB5aogrl2P5Fx7E6lxK2cf8AUPwh+IvTNgi6mvC/L0EoXafFG8FjwCvcaRtPwn+IvUVlj6gtdNJNQFiplLqM7Rlse4GuyfjR0HVdb9PT9N20iJ5qqAq24eWMOuSB9h21JajoOg6U6ZtnTltjeKFKEwKMgK7MDgnHYknk/bRtPRDgjpf4e9a9YrIOm1kqfDUeKS4CRk/U6SoOhutLvfajpK1wSVVwpGdJ4kIITaccn2413D8J/hQegfh5FaGjikuNXOZZpIkznGcKT64Gm3w0+FtN01J1P1RVBZa28VksiMox4MW4gLn3zqNJEOMqv4Y9c0HUVN0fVq7XSsCtBFEytwSRyR2xjOnHU3wr636RvdssV4eOSuuisaaOF95cqQpHH1Ya7TtXwzpH+KMnXtZUFmjoVpoIViJ8MjJZyffDaJy/D23Xnr629YVcQP8AAoJYqSMxAB5JGXDfTtoXEhwz8QfhZ1j8OmoIr9XQua/AQQNuIfGSDx6aglfYKynmUSOx8TgrnkHXZv4hel/45c7TKJAYaOomkKD13L6/rrnjqK1xfxxVI2/zdzYHYjvqyDTeyFZS2GoR/DlkfGAFBOfuNZmsdVTCIlmUSHCjVgVtsgqK6MYfIlDKcemeda1VuMtXDC0YZYXBJPrp2kiEElsVVTbRNOUL8AZ7nW09gqIJ1ilqC28DaMeurCq7bFLWRI6gYk3g4/bStRbYKiviLqG8Jtx4xxpbiQrWs6brIXjpW3s054A50tH0tXfMrR7mlaQbuB+X6HVjPa0a5RuTzB/MXA7/AE0/t9DC1VJUSRgNs25XjnUuIPsqyHpqtkqXpFkbMa5YkYxnW1D0nVV8sqCp2rTk7nxxnVn01qQPUVIB8STGQPprNPbo6eCbw1x8wxZlPsdFJMaTsq6PpOrNvluSTkIHKgAd/rpJuk65YoZ2kkD1JVVCr245zq1f4XA1A1GYuHx29ANeitcbyxMAAsRyCV7n3+mj1QCrh0ZXGsSjSpyShbfknH341pF0rcnpaqpSqbwaRtjNnG8/T31cFNS+HVSVMSx7dhQMByf00jHRUYoJoJNmGJDeXsSdVyi0iFQz9JXFZrfukk31TYVSf9dOE6VuHjV8EdQQtEhaVgMA6tipjpJbjR1YMIaEBRt7DAxrywUcQuSvNGTUD+Y2RjB9udVKvshVS9G3GSK3kSzOLgNyEg4VfUnSqdG1XydwmWViaM7Rn+o6s9zao/4csdVAixJtJDjj9PTSE9Va0pbhuqUZWkAyh3KGH11bCmwWVneOm3tVPSsJ9xqUV3PsfYfvre7WvwIKc05AdgMkj0/00/8AiDNU3C40jWitBp4IhypIXdxnj9NRme79SOyrK6SonG0jjW/CuibQju9BWutDQWhqjbGZMAgkd9MxZFSzGqkRGlLZyADrSo6ius1OtDVUcQRexT00pN1RClB/D5ba6f4WDA5P21bYvViNLaHktz1riRXUcESEAfoNN6WC4SQmop6qpVkOCd/GP10Sj6gs9LQtSVAkWSRcDAyo++lKG6WWG3vBJXJ4hGNoHfQQydg63XK9TySeDVvJ4WR/MUEaWS/3YTyKwo6hgACNpXjRCwCglimjEse5iSqlgCRrWy2tJ7tPUKvEZwVUfX++msSflDVepKgJ4MtsQE5Pkkx/Y63XqanldY5LdUhMYYrg41vNa0kvW4oWG7J+2m97tSpXxrTOVDnygjQaLELfxmySFhIkqY4UtEcaXSaxT4ArITkY7hT+udNL1bDFFCVKlmOBxj/3znSdRaDDankeOJm257alCuSQSFBbZU/3edHJO7KPwD7Y1pNamzGY2lPHGCcZ0KtdjeroZpnh2sr5XYT20hS0Fwlqmp6aoqY/CBYENx/750LvRW460FntFW0u1akg/wBWVGP115qGoVshIZMAg4XB++hbS3aKUUkVwl8Qnb/MTOdO2uV+oTsmamZyABmMjOPfR6peCW0qYpDQzRo4kos47HcMnWhpUjyphqY8/wCE51sOoLjGmZ6GLa3dkJP+ulqbqGmmmUz26coO5QZJx31XOP2yKTsJWWhjNLJNHcq2nnVgY8QMwA9cnStQ9wgndv8AaPJPCmSNhk/T31JrP8R+jKS2JQSJURumdzeB2B550oOvegauRf8Afg0aHchkhI1zcy+bovhp2RVazqOmBqhd6RwF8oLkNn3wRrePqDq3JfFPPnjKSrk/TGpcL98P65UV7nRlkJYBgBkHTdoehKt5NlRbxu8wPiAdvbVdF5HZeuOpYRta2TlsYGFBx76Wg+I1ziQfMUdQAp7tHw36+uiw6T6bdC1NVKWwTGsdVnP99N26MVQiwXOdF4JUPnGP11PBBlUfEv8AnAvDKmeSuzldKj4n0c8igugxwRuAxpaTou4Ss5W6z4cbvPECCPvoc3RdwlkO75Fo3HkL0/oPtoeQOvsM0/xCtqpjxxuY5LemnCdcUZPFaNrevbUOn6IrDnxaCk2r5cDcuT76ZydFVSjwxaB7gRVBOf31EmgJJlkjrCjdQxnIYn/F6ad0/VkRVj42ePKdVJN0/UQuM225xA8HEgI0k9HWJxHVV0Sqc+aPPA+o03dh6ouOm6pMwcNVIGXuCcZ1hOos+ZiuCfRgTqnRLdFR3F2ZRuHEkRHH31pHebt4W03CDCk4O/GdFZJCuKouodSvJhdxweO+NZXqQxtzBEQMg7lByNU9Dfr2IMI0ZIPOJRp9T9QXueqgplpXllkYLGARg++dOssn5E0WhDUR1cUkkcJAXvgevtpFoWqA3iRqyg5K+x09o4flKQRyYWQKHkXPAP303pDIBMc8M24E9jq6F/YLQvGGPhoMD0UY47aYrK1Tc6utduC4VG78AYx/799OKuR4qVqkuP5aFjgfp/30ztdNL8kJf6mBKqf7acjHDYCvLUjuMR6ZQRkRsDkuxz+mn8sE0kCCVNr+oznXoYNhCOOffQoC26NISpUBBz6ceuj8dVFT2zxN+GC9tCKenIGwdw5bP016pjPgsgcn2H00RZK1QkZPFkaRzkt66SqmiAYnIJGONbLEQyn0zgj21oY90w4zk5z7DQYUqQ0qlVEiEh/Ly2NIRzrlwv8Aw8cZHfS9yJeR2wMZGAOx0jFEBtB9icDsNCgisca8DefN/ppKYeYhFwF9ffS0lOsUjVPicFQMe2ki6tGVDjJ7aZEBVWjSNgMGCf0kemtokynjAKM9xnvpvUbzVSMh4AwfrpwuFiWQjBbsvtqCRi0PTGiICDkn2HbSNfuQbpDgEjkHnOsxyGWdIlIBI5OdaXQ+JVw06tna2WbHA1GO3RopYSxRlDmTzbh6KNP4ZB52QZYkD9NIlNquZD34BB9NYhSVWaRGUBh29c++gkL2Q8pR4e6SfABPAJ1m4s5hVtw5weDrCKD4az5POvXQIHES4C4GCNEKdgOsjVpzKWYA8yAN3/TTJZ56yr/lowp9m0+hzonUR+I7REBfr76YrDUANsKoq89z31BVFp2OopXL4QBWQdjp7GWqDiTHA9tMINgA8RsMeAfc6xdr2nT9GryqoLS7MHk9jpaHOzabr7o+pulPRteKEGWRcS7s7VB7HI51OOt/iF0LSyLQTdSUhSTY2Ek5Ix+UY7a+ZlDW9Ty038RCVciK2wMisQpxnv6cacJ1He6yXL1Esjkcckt29MZ541kplrlZ9IOlPif0C01yhqOoaOniEe9VMnG0dxg+uo5dfil0BWXsVzdT06wNKwKEks2Pyn6Y1wZdoeprUqvcYq6hMg/NUKybl2huM9+CP30nZbd1rf6eons9urq6OBgs0sIJCE57n9Do0xG6Po31V8a/hxFSw0EHU9M5liRWMQ8qADuTjvoR0r8cvhrRwVQqOoKeJSxZQcnce35R76+dlLV3qtnSjp5aiSZzsRMtuJ9se+nVztnUtqqBS3mnqrdLjcBPG67gPUZ7+mg4v7Gao70/+/t8Orhd1iqLuiQSyZLPGcYz/fOO2s9TfHn4UxV0s9DdSJpGxKyo2G+wJwPvrg7/AGb6se1VHUFJQVlRbaQEyVaodiY7nk5PfuNN+m7F1N1Tcv4dZaSetqGQybAwXIBAJ5IHqNTowHfq/iW+FNHYUgjuDNMishRIeNp9efbTWw/iY+FVBNJU1VZMWMexB4XbbyOc64CuNvvduvslkuFJPDWxv8vJTscEMScD29Dp/wBYdI9X9Gmmi6ht09GZgWgdnBVgDg8gkD9dMokO0p/xS/DlrtHVLNUuqyZAjjwxH0Otb/8AjD6FuNwR1oapoIwEBZlxgfTHf6648l+G3WEPQkfX8UHi2nJBdHyyDOMkeoydO+hPhb1D17BXVdqqYolt6gSKxbnv2x/y99TqQ6tvP4yOiBElPbbRVBoh5WaQAn6++hT/AIzunf4ZHR0vTh4YM5eQHcc8gY7c51y78PPhncfiB1RLY4q+OnnVJGbxVLcrxjj7a9YPhzUV/wARf/veVEzU8y1b0bSqoKhgN4PJ7HRUU/slHStZ+M22UtC8FDZVjdpi58WTyqMcgY9cDvpuv41aalpDjpuPe5DeeYgKR2+p1z11Z8J63pjr+Poi5VaMKmWGJZ1jPCynbnn9edOPi38Ian4c9Q0Fke4iphq4y0U/hlTwQHGPUjI7ab21+yFgdY/irPUMwkks0S44JD5BH21Vd0+KSVFY9fHSbpGbkFiO+kOuPh3H0pcqWmineaKVVyZPzKSMkaB1NiRHRE3MG9TpowogbX4lN44nNCmFG0An1Ok3+I9VLN829Oij2yfTQqqsKgKkA2seTu99LV1gVYoI6eMlTjxCRnJ+mhTIPpviVci6uKSMu/K88aRb4k3hJciOMyEYIxwBrWp6fVJIHRQAABjvrer6dU3CmdFAWThxjvpupDVviNfzPujbawXhtuca2PxD6hPljmDMOSxUZ++nJ6bp47rHJD5I8ZKsM/6aXp+m4o7m7tGCGHC41OpAIPiJ1NI7Fat8p3IGAdebrvqUoZBcHUd9qjGcaO03SqqlSjoQHyEOwcazF0qxtUkLhTJnIZgAQPpo2o6IRqbrnqxtrPXSRlxgKG/MNIr1J1Q0jQ/PTcjzLv7gamUnS8NRBSGPO+JgpUgEY9dE/wDZSk/inznh7WKYeMAbR7Y0rmiFcRdRdTGF5I6qbZETlgcbdIvc+rHRR87UDx/MPOTu+mrMoOmIko62nZMidj5goO3nTuTpWmkioUMIZqYAEgd/rxoOaeiUyqY5OoVkeFZZ9sQ3yJvwV1o0F9nEXi1E+ypbw0O7gn0Grhj6Xp5amrkEJMkiBTwBxpxD0lAYKOnKbflX38+vPHppfiQp4Wi9qalnnnL0nlY7iMDVw9O2ippvgRTieEGruHUEj+JwWVEiBA98c50uvTdOBWyeDvNU2T99Hb3T/wAL+H/T1LESkTVNVMF9cghOf20+PclQklZV8tI5doxkuT5icc6SqKWHhAPy9+PXR2roT4vkXGR4hP09dDVEMknirPG43EEbxn9tdJUVuXXQPkoY5o8OIwvcH2Gmz2yBSZCgKt240bamRxtUeVzg60kgOzwscbuOdFUw9rAFdaIHRAAACOQBpjLYIZVCFM7uAScY/TUrkpkCb2U7u3bSLUyBAw5Y9vpp+kRPBE26Y2Z8GXaw4B0gtuudLIxoq2YSDjKN298amC0ahC5AJAyCTpE00YjabsVIJA50OifgVt2iMRzX+FRMlUxlUnzEeY63kvfUMtSlTKsUskeMEjGcfTRgxEr4oHIOQut4aFGAdlC7uX99BqhnPdAus6uralUirbaQC/BQ8Lp9P1nb5aD5OWkkjkYbQRjW09vWTcdqkR8rxpq9qifEgUZH+UaHWT8BC1k6jsNPRmjqmMUjDJc8g6xZ66z09ZOaitgUkAx7mzuz+mhP8FgYbimCOB9tNJun4pgj4PGewzpamtsXsSf5ekmvKlnhZUIIfIwfsdZ6itkIqYjEAxkPOBkY1ExZvDVgrSKDjjJ4/vraGmvFPNmOtnYLyuTnH7nRvVh01ZLa6z06W3lQUCgYxjBxrXprph6inWNWwsrsFcjtkEdtRx731LsaEzeIgPIZMk/r6aeWLry89Psv+5QzRxsSqlCecf8AnSTfxIlstGT4d2ulszf7vE05TGXB3FvRv/s0NpfhpFQ9PyTViLPUyKxRyMDdjtj20DHxvukoaSvsELQE+doyVJ/XtpcfG1ZYDFNaJFVj5dsmcD21z5O3bNFUJ0nw6jHTk9TVUyyVoG5SGwF/y6Hr8N4P9n3rqgSNVBWIROFUkcKdFoPi/afkylRQ1AQZJPHODrSn+LfT01C0M9PNASTnjcHx240jiEAHoExdNrcJEqRWkl1ji9PYffTWTpe622yC6NW1SyuVHhK5yM+/7alifE7paW2urPLDIF3hXTO4n2x205frbo+otkaLcYlAADRuvm+/19dKlZCITJ1jbaWnrEv9YqS8CIsfLn76Uqbv13YkplqbkM1h2wqFVyT6+nGppPe+mqigjaG408ka7chnUEn3APOt7jPY6ualk+eppDG2NyEeU+4B0ehCFVfVHXdBXrRVZgaeRMqmzkg+vGvJ131XS1QpHtVPLUJ3jGVI+599TatjtVTeYqiOWJpNnkLEeb2OmUNqplvk9SVV5gOSP6s99MlRCLR/Eq7yyh36eUsCd+yT2+mlIvilQziR5+nqjjyswdSBo/T2Cjhp7j8ttxLkPkcrnuB6jQiXpyjTp+SkgCcvgEY55/xaDjZBsvX3TcxdZaKoReMM0Ocn7jWE6j6Hrv8A8ZJjweAacd9KXLpZP4dQUAQDzKS6n7ZB99a3Do2kkvdLHHCgiRBlF/qOPXGh0G7CZqugqqXJkpwW4ztIOpn0X05bJKyO8UsOY8Fo3yQMduP21C6Po6kqb7NC8XhwRsAiqAMj/wA6um10lLbqWKjhULDBGERduMDv/qTp4w3YjGdxjyj7Tk7cc60ih20qKx5PB+mlq6VRKsIG7d662A8pRBuVTjWl1pCg69y+Bb2jYko2EAz6nT6liPgwQBBuCqgOht2DMaeJiCGYu30x/wCxp5QzTySAvAqYG4ENyff7abqQcVDp4ogRgzc8/bTViWcPn83H21okjyySSiIxouQhYjka1pi3iCNvy44PvpHoVRp2P3HgxghsccnSEyFzGUcbSOSPQaeeHHJFgsMNledNPDFOPAI4AwuoMaYDMQsoIPPbtpNolhDOzHldunCQp5Ywwyx5PsPbSNaf53hkjBXHfUJYHqpI49sQJ5PJ1vTv4kZdRhTxjSj0iTFg2cdjp1DSqsYLAELwMahBpXJsox6s5AwNM5oUijEgyGQEZHbTuuEruqwHGT2x2xpGqiYwkF9pH076hAIEZcyKxYnvn104mheVU3MFB9dbpBiRVIwGGdOJgjKfJwOB99QgxpI3Wo3O6/y+M45OlUd6qsaSQDw28nHpjXlQx0clQ/5xzzx+mkrbvLOzAgHDDPtnUEapBGV1P8pDuK8ZxrV6qoj+WSCnaUyuUkAx5F9/rrSQlGBHeRjt+uf/ALNO40SE5BwFwoP01BR1TzU7uIjgSHsD3GmdUTNUGLGAPLn30sUWGnM7EeISTkDnGmskiJEzHO9SCSfUnQboePgbVEKx5UN5xz302lkMUGH5Ldzpw0gL7nT85xu1rNRrJII0yc98njRGMW6mSpjaqmIVYGygPOSe2of1iHu90WhAaQRIZnYehYjA/bOprU7aKk+XVQoB3MTqMWETVVZW3Vot6zuUXOMAL99N1FUrOj/w3dM1Nq6HucN+tPheNWoyR1UQzt8PBbnnVf3n4M9S2H4oQvarFLUWyavSpgkRNyeGXBIOO2BnXVNNHDTTbHpxJOGC7gdw2ZyRjtokYqeSbxoAfCUsGKKRgEaw9maHFJFWfH/4eXDr3pJnt9vVrjRulRToAEJVcK0f/pGgH4aOieoun6O9pfLU9HDUyR8yjGQM5wPXvq8GEM8zPVNIBMAoZRklgMADPbST00ppxsqHNRIrJ4RXyxf4SeffQ7h6Jqzl+5fA/qa3/F1q6x2hqizLcY635lGACITuZWHpqyvxB/Das+JFgorhYkpJK+2zMuwuFZ42GNv21anytRFTmikw0kijxdi48Uj1z6DSckYkpyksCLLkKMNyEHuffU7kpMrv4S9AT2P4bxdJ9UQLuq1mWeMsGVFfgA++NQv4LfBvqTob4g1F2uENK1BFHIkT7wfE54yB27DV9ym2x0tP8rWuHaP/AHhXGfDmHGB9O2llpZ0CkqCJgAJduxJCP6R/50ezAopOyhfij8Crx1T8QoOqLTV0YWoaJqlXGAJACCR6ngj++pT8bvhlL8R+maa2W2SKO5UM8bxl/wAmCMP+medWh8vWU1V/OMckjceGgJ8NfqSf9NISrCZH/miWVGyQEwEPsdTsw9UQXpL4dpavhQ3w0uk8Nw8SGZW8PjDM3GM+x50j8JPhUnw1p7jTLUzV09YyhgyABVGfLx3zk6sipLNKs7xLG8iKVIHBIGPTXoYiU8OMZYkMWByQRnn++pbZKSIF0V8ILR0l1dcOrKXx45rkHeSKUALCWPZfbW8Pwn6bHX0fXkcaRVxbLKkxKFgMbj9SNTb5qZ6t1lLLNJnJ28fXWPl4p0eMQx7PDBZc459MeudBOiNWRfqX4f8AS/VN7ob/AHW1mattbnwWJKnaMEZ/xc5OnPXPSPT/AFdT0lRerbFVPRHfTs3BiPrg/b31JICRCMlozwoHchR/20lcoklpvyqV2lXB4z7aPZiSVHK3xdoKeebfJDzGQA2Ocj1H6arGKnSeTwgFIQ+X66uz4t0PhSs5VNu7le3H01USUgLysV2L/Qe/OrIyf2AavS+IgVkGVbj9NKpBAQyMP5iHnnt/204jVwQqqSoGS310vJMGgjjkwAAVGAP30/ZEGaxRypuEeCD6+unjRhlXCqTng4yRrYQhGXZlsgcY7a2ED08pkVgG7Yx6aVyaIIx07eKXUAnb7aciFx/OCAkHPHtpWnZI23ZAYjG1uM/Y6zJUUysq70QL+bz9jpXkf0SrM09PGZ8kFlIweeNLNHATtjhJ82Ma8JaelgJepRCUyCDkNyMn9NJVfUVnpCEeqjDYBXJ5Okbb2w9WOYoFeZUXaq9mx3GnhofDkUlwR2Dd92o3/tvYInYrVbgDzhdav8S7LBnwqeaWMDJzgcn20BlFEohplLiLLAk8gdjpwYXiPgpEOTgbhk6hH/30KeNswW5jkE8sMaap8TLs86ypa0Y9l3KdQMvBZgpUgfxPByxPLLx+mnJ27MHHHr3OqrbrPq1pfEjt5Xd2UD11hb18QK2cx7Pl2k7EYP8ApqFZaDkqC6jyt5lyO+P9NMOqK9am2WuigifNEsvig8jLuW4/TSlvpKijtkUVZP8AMSuMyyYPLeo0KuJnkZGRDtXIK54A1p4kU57K5toYhoTVCJgWdlG1fQ/Q6hFxs0kdwnflSzltq8BfoNTpVhLqScZPtz9dMZ4YZJ5QDnJ7nXRpITr22QmOCuAdYJJ4hjOeTzraOovMEeUqC5Jx51BOpcafCOgQ7m/KR203eiQnGznORjtqJdfAEt0Rs3u6oo8SnhY924wcfprePqMrg1NukaJjjdGTwdGJrWJ5WdYeMckD+2m01okQxlo1KA8A6k5NIaSSQzPUFBJL4bCRFAPBU6d01fa54X/3hIxkDBPfSEtlSSRpnX+Wgxjtpl/BUdiQPrgj20Yt0V6Cka0zxs8MqMpOAQdKCkjAB3DcP6T2OdR17Y0Pbfkc4BIGdbyQVcQE0dYxHBIJ5Go3YVC9h5aMI5JPlLHdn01p8qrZ2Ywe2g6113Qgmq8SN/6cZIOlob9dI1eOSkSXJ8o7YGj2YQhUU0gCRptZgfNj21oIHjV2XAzwBr1J1CIHb5ijZXIwCR663/jdolVUnfw5FySSM6Ha9MVpUaQwqq7iuXA5B0i9IyyKTkZBJ0R/idnMcaxyIdxwXB76VMMTy+WRZBjIw2mteALxoDijBRlWPBOOQfTRLp3pJb3UyBkcRRoSSBgDPH/fS1Lb90ni4Y89l9NT3pGkRIppUBwT6jGfuNU55JQssxxuVAu49B0TWEW+mplUBQu5Ryx0NrOgKJrYluhiCypjzqo3asGYsMeGwVcZI01cKJY5SASD6dzrk20X/wCSv7l0BSNa4rfEgDg4dgvJ0jdPhpQy0ENNAixOhBZlxkj76sF4z4m8DJOeB6a1KDOyQDj8oA7HU7MhVF1+HVO9PDHAArKcOQQCV02unw4iFXAlt8y7VDkNkjPfVpmgEmNrAnk861Wi4My87SBg9x9tTswtNFTV3w7lW4Q01NK/g9nbdyNNx8PayS4PAk58BFJDg859NW3VQAygKMn141oIxEWEcannkAc6nZgKgg6Ku1TUVBeqkjWmXCPkgn6D6aTpOmephQT3EVc6SRZ2fzME/XVtx0qCNwUGXPb6axNTmOkNP4GUPrxqdmQp0UfV1JRvVLdKkPPhSN/OdZn/ANtLesNN8/IROAdhYYz7/fVqTUEckYjKhlHpgcaTNvhZkeaJTj8vHOmUiFYvdetmqxbmqfGkj2smEGRj66Upuo+sqi4KAivLEwQtt9+NWStqhdpJRCgBIycYJ1vaLNTCthXwVXEm5uO41Mb7eQBKxdI1kU8dyq7kzvtDtB4QC5P11LY0DxlnJLE4J/8AOlpF8KARR8BT5SfXWrZ8AlFAbH7nWqH6BYEqJo4qza4zkYXH+ut13oW2HC9jn31rLAA4bb5h/V66VmykP5QQDu07j+hJOhhtee5b5sZii8o9M5GdPgGcE4xnvj00xoQrg1TNje5Ofp7aJxA43yRhc/kIbOdMr+xezGlQRnsfCB4GlKaJZRujIznt7DXqhg0yxMcjGdepw0ZMi8c8Y9tVvyP9C6nfLufaqx5AJ75xps0gIZ2G7AyNbSeOI2MZ8Xc3I9taPEyqpOB2yumaSQsX2WzambfNgKCVGdMpWQzNyS/I+mntNTNGHlLEF8nTZaSaSQLkbfTSDJJDaniamI3O0jSsN+ff6aLSwqsSuGAAGSPXSFPAZKhgikBCO+tqoN8u59ecE+2oRuhHCCfecHcO+h9SUllMRIBHIGe+nMas0WTnOBpH5GOWqjmcksgOBj106SaCnZiKnTa0jrnb6/8AbTGqAWEqowC3rozHG6U4Egw2csNCrkqjCysqxu2A3udHqhItsYT0y0ttUsGeSZ9zZOe2nFPTmVECnJ4JH01mdf5yRqAQoHJOR9tOqTfHIAUOPf6arHexVKGKWoinfzeACQPQaTMIlkkqJDhRgAf0/ponS0/iRmbcF3ZAHuM6ZlfEkMRUlUyST247agvVCBQu6o5wp5GmFVukUPgDnzfvxp9K7LuYYwoOM6FXSVmp2qI4m2jBODoNBSo2gR2kK47ngn208pKfw3lq3UuqIMZ7A6QtreIFqWckAcLpzVVm6FdkexVBHJ1YoqhXJpgTqCs+XoKiofDsV2jJ7k+2t7RTLQ2mmjHk3qJGB/xHTS7mSruVvtHhAh3M7nHdR2GjFRFiTsGTHAz20wis7cmhIcmmlXcmQ524A3eulacCEvG05KIoWQxnhiPQaaLb6mpfw7e2IW5m3uTtVO2PvraOIQQmoWLZD5pHCuGZgAckL34xk+wB1zGbob8myn5l5/FoamJYyCZuCr57Y9tJzwvHKkUbMzRp6kEtznGR65OoTefxFdCW6I0dsqKiWORxJMxjIO88AYHfCgaCw/iS6bajdZqbx3disexQoAB4Zie+lLaRZ1PUbSZFLokQAMcmQw++fT7a3IMw8KMqVKkOytyd3pjGqRuX4nKZy4gtokBOXlZhyfQY9ND5PxOR/LEpb0Zh5Q5kA5Hbt9dFCSOg6qCCohEdVTCSKMAbFGDuJ4OR9deyu4AThlU7VGDtVvYZ4zrl6q/E51AMNBLFFJEQDhdwYd+SeNIT/iU6trvDaSESQ0bHY3y+3Y5Pc+55x+mmFOro0lk8QRqyN3G49x99IvNDTPh1BZiMrkEMPf665Eqfj38S6x//AMauLBCQgETBVB74AGmD9dfFetjNTFT3uSFhs3eFJgg8ccahXs7CC04ZY3rI1kGQuSAVPt9tI1t+stmQSzXSF5WPh+HFKpJPv9tcgQ2P40V6pUixXVTIcozyFQc+4J0Vofg58YrwXlrPBopo1zGskvMgH1HbvoUTZ07cevejKVxLVdRUgMgHAlyVPscaGf8A32/h5RSyR1N/ilZfMdikjnt6cnXPkf4cviJMuKy+W6NydpVSWK+p59fvovB+F3qGbalb1lFF4wAZ1jbaM899Qmy5o/j98NFT5dbnIfEbMkhi8qr9fpoHe/xGdH0VFLQyyrU1MWY1aBQEcZznk98EDUMsP4V6Skq/nr11Q1XT0zAiGKMDxMcgHStf+Gjoan+brzX11RG5YqglwsPI9vudEG+xXvxF+L1i6iJltluqI95w/isDgepHtqtF6pcNhQSindwc6l/Wnw3tXTcxipJnliJAw5JI1Gk6egh5Eag/fjTJN/Y7aT8DJuranbIkMB8xznB4Gm8l8ue1WCMCvm4Gj0VmVRviRWLcY9f00sLcI0G6IFWzlvUHRp/srfgj73LqJ2378F1BAUHga2MXUdXgTVLLnktzqTCk8IxBkJDgYAHONEIKKXxdxUEZyM+g1JeB4q0AbX0b1Hc4w0VU08WO6kll/wCnOcamXTfwju8lQyzSmWKQ5BIIb9j6akPTFjmgZKujc7SdrHG1hqxZes6OyUamdUeZfKcryfr99c/k8pYUdPi8N5WhCwfBLp2e3U9NJKUdSS285Qt6jnnGsXP8M3T1ypZKZZ1COrPAVPnjcdh9jzrW2dbVNTUrVY/3WViC44QH249dS9eszbqpGDu6qMFPXBHOM/Q6xLnZG9nQl6fjvRzj1H8A6vpmVS1K8sMmcPG2Rgd8jQiDoa0QlR8ruYchWHOujq7q41skzJGtTTjn+YBwvbv7+2onXW21Vj1NZTmNI0AaMN5S5bjb+gGroc9J/MzT9Mcn8SrI+l7ZBtMdIqY5yQNEobDTvGs2xFXONo/MD741LZKWkjk2SU4IlGD4nKq3tn29tbfMUFCiuKMStjlWGPp21pjy4TWip+mZUtgFrUkTgim3L+bHuDyMfpjT2GxSjEyUxVmOEVk/76IzXZ0RViSIKo8JDtBwB2xnSa9Q1rqY2kPPGduNR8lIMfS29tiFRTSUyiKojaI5z5ge+ovKs0k77XypJySManq9UVMsIiq6dZTH5FLjOFGklrbTUqsUtpiCknBVOee549dW4OascuzK8npMm/iQOOPLnELHaPzAcHQ2oQmoIZAqkY1aEdj6drX8NZJKRUUgbTwT6fqcn9tIVfwpoJkia2XaTbtMriblmIBPlHrwD+x1uj6hjbvsZcnpnIg6orNIm2LiQFF9MEHOtVUpuJ86q3P2GpfVdCXKNGdVUpkriNuSB649NAJrJdotqPQSBWBIwCSQO+RrTDk48n4syT4+WHlA6VmmPmZU39go4CnTUx4zESE2nhvfRKoi8JBiEoFxnOkfl8qXbDDuUPv76uuytxf2MTC5jKsQWzuz6a0R4/F3MhduxCjjGnhTayuztjafLjtrMVKH9sHvnjjRIopDORBUuQsWCx7ka1e300eUyoK4ByOCdP6qnVWjVnMYHbA76SqPD8rTEEk4B9z6aliy09DCahhZxKkCQo3OB6aZRWtWR3ZsKTwdG5o9gVDlpQMH2I1gQKUYyAAMvC+2jYALUWzx02xMxDHkt300exsoB272Yc6lJiiWMIFJC+vprUwf8JiAqnzfqdC0CiKCwmJg7JsycDRPp2jZKudlYsVwp3dtGagHOFj3Ac50jYVDSTSK3EjEvn6HRsaKC0FOUBXhWUgZHodS/puJIaGaWTejOxI3A7SO2c6isSxMGCMyNJgam9uh/wDwPDA5kfB9TwNZuU/hRZHT0JVXixUjOuDtQsMDOfpqu36h68imLtQQynkJ5e3OR6+2NWNVAn+Wpyqpt40xFHCzLuJDg+g7a5z0WyWyCDrHrYMBPY4zs5IUHJGvHrvqOM7pOmwT6bWJ1NJYI0l8NUUsVOSRpJ6eGONtoBJORqDJaIaPiJdlB39Nux9g+MH9tKx/EGeHBl6eqX3H8wOMH27c6ksVEk7YVY2KHtt76zUUtPuI8LYg/wAuBnREV2RZfiFSLUMZbVUjk545zpE/EW2SsdtJVR8/1JqRPbaSNt5gVi3+XI/fSUlpo2JkFHDyoX8g1BnGwNB15ZPFaSUVS54P8v01tU9fWCTktOiHjBQ8fXT8WaiCOXpo2OfzFANISWW3zt5aSNQgx+X8376grVCCdZ9PGPc9b5fcqRrT/a2wu3/48pI4VcEc/trY9O2uVlRqKJQD22jnXh0xbdxeSniwDkDHtqACFHWw1qNLDllYdyMdtErMc1gkP20PhVIoliiQpGv5MjGPfReyJGiyNKM47nV2JbA3SD9Q7O0ciE+XAA0tWVCweGVHJGCPbTCmqFeRIlxtJzn7aXr3G9Czjzc7T661KDKnKxid5MjlsgcrpOsnxA/PZTpXcoi3Jjk8Ac6HXqQrTsqyeZ5AgB+urIKvItjy3UqpaoC4zvXeB759NPgqvEgOAwPAGkJQIqSKKMEMoUA/XWVfz78eRQMj1z76ekCxjOHapL9gDgjSyyO6MVXyLgabyyhqnxVJwSRw2vIxi3wDJGRnVbSsNszO0piTwc43ds4OlYW3SKwcMI+Hz76QaQtMsSO6gegGc6XWEK+3B83JKnkH66BPA4qGBwm1gfc9tZjQR5bxB5VzxptVVGKhKZ9zZPB+mtGq9yOkYwD5Wz7aSeqolseUKELJPISC5yumtcXKLADzyD76cq7RQLF2ZvNuPbjSU6B5UfuzjJ+mNPSoliCq25KcnAAyTpSOk8Z2OSo9CD6a9KviMVLlcEYwO+lBJtnWPsRnjQ6sHahvOs0bFXlDLjG46GfIRVjs1QrMinJz7++jbxh0ZRznk/TTDxKiKAtGq+duSe4A47aHV/sKG0VOPFZgEKnzDPfGnUUSqSc4DcYP/bSMBjiJGMnGPvojTqDtLjP09ce2kLRRVSFBHhjtU449+dD2kc08pddoJyP00/ZZ/ELSSht42LGeyj3P10xrZVgp3MiEyduPXUJYJmE20jeMdyBpGOjd0GScMcfprdQZiU8QxrndwNP4YkJVRkp76hBFoEQeFHjCrjIHb6a0RYfCMBIDDksw4I0+KIJNoUkHjTK8laGlmqEHEaeUe59tOk/2VvyR+0o1Z1FWXPOYox4CfQ+uiU8TflY55yNJ9NU609tUzL55PO3104cvLiSTjOcA8Y0tsmP+TtYRPFBKzRYZXCuxBAIPppNPmJqeaAVIC1cUkeQuNqkbTgfY6eTSJJ4xZ8gksFQEhm9CDn/trRKRnihjp3jKyISxz5kOsDNq8nN9B+FqetrGlufVU9QsjSSIsSBRgEnGT640Xf8AC50walEhvVwljXBkgyob99Xsr05aMLtDHCyAL/w9p5x9TppWStFMk0kO9DnaRgZ+h9c6UsKsj/DV8OYXx8pVSsYwzh6rsfTtp9T/AIdfhfSTb/4J4jOoB3zFgD64HqcZGrLjkFVTIkFGIVL7mIUBifUfbOstGtQrSiVzIDs2FR++jYsiI0Xwp+HtFOhpOmbcdmIxGIdzAfX66LDp2zU8eDaafa5J8NYF2lsDtovKxRFTxWRl4KBeSf8AFnWIfmHjMbGE71OBIN2wf5f82psQY/we20w3U9MqqwAJkRc5P6ayaKAKNsMZGcfl4x6EacU0kLSSxyT+I0SAhGPmx740t4K7AEiZJJGGc5A/TnjRsglDDE8QUjf4PK8HbGfc6WpzDGzGOMFpQQwAH8wj2zrMNBCkTuSUmDhCS52EH1I1vTU1NFIjR70BI3Hvz7jPbUsNNDSQGmVZ5m8FywUrIQME+mntM8KExGNC0g3NtUFm9h99aTbYqiQvDHMDkL4ig8++PfXqAxy1ZQQuwjUPIyDsp7YPpqJgN0hpg5k8SXJy7eXAUjt20ndYme3Sv4yMjqPOB5WY6cTUys0ghcrFvDJsYg7fqNJVkgSlZFjUxOjBxjg+2j/AG0jl34sUwgdtyFSJfOD/AE6rJd4diSWVfy+x1a/xYgAkljJbyHIz/wCNVZTeNkrImVOTkDVsFXkR7ehSNiytInkZfTuMae2mlmrQEihEq78ZAxydOLBY5LpUImD4Wedp8w/86sm1WGw2KmV66QVDA7lT8rfYgZ51RmyqCdMuxYJZNG/TXw8WSlV6m3iemVhmGUYZQfVT66LXPoXoyEtJA81JKmBgnIYevH/vtpket0/4NvpaiOME7d427fvnTS8XWWOj+brJvEbaSuW7/Tvrl5eVKtHZx8SMIrVjK7X2l6cheOKRJFRSwA4PGqqvvXP8Qq/F3t4KkEqMkg+/1GhHV97r6yskaIgtnIAOePbUbtM0lxucdJW0OSWLbTIYXPttbkHWVp5F8jdBxx1Rf/R1ytS2tK2nmaSOojzMpfKb++P8pwDohX3RpY4paOeSd2fzRk4IYf4T6jbjVf2SE2WmNXbalmCgZhkYLKuSCRkcN2x2zzolWXqKtCLDUyK7KPFjftnPcEHvjjGkevBYmvLJJT18yVMs1O7gt5QjlSWHrxrX+LLTtJRrT7XIJy3OOeP7ajCxiolDIzsV7bT5gf8Axp9CJ3l8KofeyKOQOfr+mkULdstUm/ATa7ymKRagEFhkN2GR7fpr0FXPJKlP4YYuoAdv6Sf/ALNJ0dInElbTJKjldu/Prnsfpx++pBaqJFqqMzxGMSsI+U8qgvtB/TV0JxxrQNvQK+XrJHR5YX8McA7eCPf++iMFhmZDOpZ1iI8uPc6n0dtpYY1ikR0neVtikeTbxgfTg5zpvXx08NVNT0skUsMG8KzMV8U5Izj2Go87/QFj/ZDkpik60zQ7y4JB/wAw1qYGBjURrvPO08bfqfbR+GF4qoiCNPHmjXll4CnG4j6gH+2i8iU0EsUUTxLLWxMsh25KlnOBz7AD99VyyyY6gkROnonipnYbGAIYYHdedLJV1niiBZvDlp0MSHHC5OGH18uf30Rkt05ElUxWJFZYghI3dvYd+dNWoy7jw42ZpNx3AZyxPbVbyO9h6oHvNVVsLTFyuxcxhOCG9SdN6Strp2NRTp5d3hZJ4X31J06aqPAaSqgaNFUM65x5PQfc6G3SkWnlaOljSKnGzCg/l9yT6nRjlmvDFeOEvKsEVVPQVDSS1NLAyKMNkE7uRjGmFV0xa6mI1FLGI2c4AJPGj1LC7ySNPHuVSfDwMAf+ff8ATWIqCR3aUTkZ7knA/Qa1R5ubEtMpnw8M1XVFe3bp6toFLsisM4AVTkDHcnQdJgsZXYu0nIIHoNXVKLWpio6dGqS67X3LlmYnOftzj9NA+oOhKKsjklofCgqCdqgghW9xjXV43rKbUchxeV6Q4pygVeVkaQOAXX+w1pVRLHIseeT5lJGitbYLnaMrWU+0ZODHkrgfXTEw4bcZCwyCCOePbXZWRZNo4ssTg6kjDR/zInZtxPc61kCs4CqTzjtpaYPIzlATg+XSTDw5C+MEjtnVqaQLS0aMDHGQe+ccc41uA5CeIPKo7Ecg6WiRdocKSjDBJHfWZWjaPODkDjjVS7MIyusjJTSlRt2LuyNYsaotGs4/r5J++teoR/um5HA8o5z3+mNPqCnihp6ZWwpKZYdwdXp1HYG0vI8oFZpWO8FlbAP0zqfQKIqGJR6jOPrqG2+LNTH4Kg4YZGPT31OGVlRNqkHH5iODrHypfGkNHzYNqwp8qNy3cjSMjI8ZRSAR/V66VnOJNioA5Pl++svHsTM6BT9PU6wu2X3YPcCRRG6tuHc5xgaT2pGrgebA4z7adO6bsucEjBONNJ9yfzYuQCAVI7jRsdNUeKinTIGwt2b0OtWhDEgvu4zj0J1ho/EAZ2bA5VT2XWCsmVJfyj2GggOvobTAlQTgew1hTG7CF8jj0Gsyo8k3AIB1pI6gEKv8z20wolIIYyUYbfudNZSoUuAWUdse+nTJvQ57YySfXSDFxTgjABPYDUFkmzQbsREDc7NjGO2k5WYMV4znnGnG7ZJvCHgd8dtNtwz5VLZPc8aMPyE8GyMvh4kPcE6dUdQYqZVY8yk50zSMFXEq4JHl+mtQ7mXYOFUcHPrrZgV3IoySJBTGoWRDEQq8ZY+3qNJV1TtqTLkhFPlXOcabwV7Q0uGKtj3Gko6uGWrVNvHrxkHWuP4lbYQSdd3fy43LjTOJjU3SmV0UgMZCMenprKuPHk2kNheABj9NYttQpvDu2cRx7WGPynUAnYYq2KyqoUFj3+2sOvhRmQEEtwQfbTeWqj+YZ2O/jAbtgaTq60rSqI+SW51AjMZ8ZnXJVc9+2dK0jSOjk4QtyxP99IrKJWYSxgY5H11uDtjlLHC7Rg+x1W07HQpRyL40hGWUZwdOoZmCtLwWxnGhcVW0VCTwrMxGAOdOqSVfBLBiw4G4dj66nVjSkqMxqZS9U55AyAdNxKTUpEgJ36XmnAwECgE9s5z9NIwO3zm5UB2rgAaDg2VthMyMN7kZKjaANN6RTJK7mQ+X+2t5apY6R5lXa24A5Pcab22qiqbes8UbruZgQ4wSRqKDQAtiPw1G3zMRj66QenKys5zuB41sZtrrjBxjbpYTRMr4B3H39DqxaRBnUhBuQNgsPQ6QrBHTxRxBMtID66zveSrXgEKcHTO51AasYK2QFG36H11Wx0bQCCMDeuct3J7aJU7JEHYAZxuUE6DLMEhJIyWHb250RkqKf+XHT/mIBJY40B200b/MNO6qw2k/vpndZkhdk2bsjjnkazTyBp3Zd3lPJI7aYXGZTUSMZBk4578aWRW/KG9LPGWdMuzN79hp7TyTR4b+kYGPfQ5JYadAmDvzuYDnI9NPY28YKzNhVG4DSpNlqdj6Ex+KSO451HOqZfG8Ch3HfNMowD6aPQSKyPKxyzdgB6ajwRavqDxSmRAhIP8Am1Yt6EfkKskdNGsacBRhdILIzMT2+41tI6M7fMMcKcAY0orKqjKBs9m1X1YE1Z2rUVEYaESM+1fyeGOFHtrTwnERZJmLbsmNRjYPfPr6aWSVBkPsUL5VXDE7h669LK1TSorlYSjbHC5yR/iI/bXPs3LyNCsBUpVBmZs4lb+gn2x9taeGhfGEkkBByTwcepzp07f7ykkcaxbCPD3HPI9caxFEJa56kzINwYyB8KDt5OPvnQLBGQ1c0zKxKl+RtOdy/wCXWkNLPCGkrn8I8qgLgsR6Zx250syrGBDGv5ACIw+4op9c/XSIjgMTLHUMzxttaNlOFPfudQWQtLt2JH4hkfbxt5ydZCBQr+IySA7gu3Iz9/TW7JUKigRoq7dxGck6w0MMiopPgIpyyA7mb6Z0UxDeZ1lgV4ooCzEl3YAMF7EZ9R9NIF0kZ6jd4aKCCqjOfY/bSnhRKwSOTa7dtyk7vpj0OlWp5I/M8fG4IMng+2fpoEECS8MsUVRJJHIMqMABvoccjW0OE4m8hI/MDnB9AdOY41hjR1dfFnBVljUnYPYnWslOXqAainYR4DcjAYe3240G6HT7IUpECTq8kiCVBvwcnd/21ilzBLI8Chd3LFxjxB7aVeljMTR0tPJsH80xIchcf9vprSISlPGeKTZnKAjGTod0BqhdEzmSFeHyd0ffcf6cab1ETPSu7IzSqhDxkYP/ANutjVUtspmqah46eLdgnudx57aj136wNVu+V3LEo/MRjP11VkzqDL8XEnle0Vz1X8Nm6okc/NywIzbvEkUEke2mtn+EXTvToSsq2nmmLY3EKY2X3wdSmv6jpaLLI7TvLwUiXdj750ArOpWqE3JSVIUHDOVJ57AY7axz5s2/idTDwIY/yD1P/AIHeKjoaJyhALFVViPTGNCrhTULtttsIB3ZLPFjn2ydMbNarjU1rO8Rpo8bzJI59OTnROqjtMIZaSaWsqXfzTucBVIxtQe2s3uOe2aVCMfCIpX2jx61pJGWbA83IwPpqufiDfrfTUzUrV8KyIdqwuuQR68jU/62u9HZrVMjMy1BG1YgASw9yTrnWtma63ZoJ0kKtknbIFI+hOh+ehvCA1XWWRleVbsIz6lB2HuM6lPT92oJKJ83my3OAoqxpJlKiP37jWbLQ9OwVS/NW7f4pwDNAZEJHor+h+2nt66a6KrJC9s6fpKWZQpRocef6jGr6UbiV/nTRgSUQmSOPwXdAR4ivnzHT5BCW5RGGRuI/wBdMrZQxxgKkKAZ48nIP66lFL04KqAvG5EwGRGBkMPUDVTikXR3o1hpY5XWainlidF5IGdw0ZoKaaYxyKFSQkjxB6+2fbI0Y6c6PnqHiligc7EO9DwSO2BqwrN0Eltpfkq+kKiqZPDd24Q9wSPruA1S3TNMI9SIUVpeSnhhuWZIldpEKrlhu9P3xopU0NTTokdbFKA8GNpHIcMT+3bVn0XTY6fkmoq5Mt8uViQdycsvP3x/pp3UUFqpGZsQrLXR74ec+DtQ7hj0J2hs+7HVfYR5WyvGo71cI6SoiRmaWIxE5ztKqo5/Q6IRdE1XzmWnDyUzFDGSM7Ow/fUuqK1aGiV6OmhjkcPIvoGVjwFHvjGmU3UM6/MLMAJWXxWlH+TeRn35YfsNTuRSbGSdMp48zy1uCxbGE5jwcKAPbAGkayx1NujqKxqZGYyOkYZdxwF2g5H/ACA/rpOO/wBdXTR11FN4vzCFNwTKkDyEfqdFhfWiqhYpY3WGbe5GGDBnXd3+zAfpod0G2RWqtxa6VL1krloVds+H5fdcfck/treis7rRo1WPDIkLJGCcggn/AF1Naqw2+5NFVwl2kUAvDEu0NGQODn18w/XHtpCpp/mK2kpYInjjlklZDs3cKjHkjsCUJ/XS6kxlIj7QTV7Nui2IzIdjk/8AD9z9dNbzZWmqqloYPCpVdEKIMljtySNS9Kd0pfl5hGlQBvPiNkAF9oUH6aWmpFlimhmaeOST+bG58oACkZB9fY/fViSRW8hXNNZxEZFdRukXeiE8qAQP3wToPdaCpSQxwhP5JyVY4GD2xq4ougfDklaMpvkjKtOXU7AxGAF99QbqfpeWAVErsQsJVDG20Nwdu7HtkZ1JK1RIZU2V+0bAxyB/95fIUKxHlzzzpOoq56YhZKolhwE3klPt+miclLCGMcUTsA+zxGByT78emkZKKjihZZXRqgvgKiFmUepz9RqqUWkXvaNKWqhqqdf4ghkyeVbHI02unQ9prFSoskSUsu3nefLu+uiVBRwVbgMzOYgTn/F9ANOJZLhCVpgPMxyOMYH11ow83LhapmPPw8efyV7d7ZLaWiirbdtnZiDIvMZP30MxCJGhiRTxuLE4X7A6tme1wV8clLVCGbf+YK44/fUHv3Qz0Illt04kjH8wxg7mGP8Atr0PF9UjndT8nA5XpjxO8eyMPHiIbHO0flH19dMcSocyZVgeBnII0URZ0QxbGYLk7XGDofOojxIuRk4IOupGXbZyuwGvaxvPGivyzgbSONH4IlxGmMui4xoHWL8xdoI/CZ8MGwPpqRU8LmZlcBP6tw7asltaFk70GLPTTS1EaKUTjBz3P21NJ5QkKK2QAACT6HUY6USWWt8WEblTuf6edSS6vQBVeGnZJJOHy2RntkDWDO/lRfCOgTUiOas3RHgDOdIyyRTMr+IWELYKn31uQyjAPIOM61qI4YSXLAmTjHrqiyxKhrVFf8Oceum7SuMh1PmOQcZwNO5GjcCNX254APcaSlBLNGTiRe300pbSoR3iWnJ8+fU49PtrIKbTNKxVsAbCvGPQ6ThR8ssjDjkEe+t9zrGxlcbD6nnRqisZuJDUKyMQuM61kccEIMj1zzpWdGVQUfk9se2m0kRWIs/JJ0U7IaTTCSLaqkBW7++kpPLHGS3BGMDvpZYy4VQdqr3U+utZ4ccIPLjv9fbRA3Q3Mu5my/HpjSUKky5A8oBJJ1v4WF44OlKeIhCScj20YfkVt2zCsmHL+nbSCxkIWIBXvpWVYgpJVk47Z76RknYIEDDB8u3Gunx4fCzLklUqEKlshIlY8nONOlHy657HvnTQAvUorJ+TjjTqqlBZU2/vrR0KpS0b08wUGRTgnnPrrNqOI6iqkJJmkz+mmkSsxaOKQK5XIB7acIrU1EqOf5vrpZLqCMhzytKV/wAWQD66b5kkjEYchgdLPIzU8QOBnTSOUpUeGWB0pYnY/wDAcKp8VCfXnnSVZ4jRlE5B441ukhVsBgP01sHBk2epOcgag6EJKR1gRQcsfQemiHgpR0KU44JGeOxzpJjHvZlYg9uNJz1JYKkhYhTwSNJ2IzzxoHRRxs8xOnFAh8OV1GGOefXTGqlHi7Y2JZ8DB7ad01TlWVPzKuGGn+rEbo3cRytHBM2FUjJb30u5LMIwVDL644I0OmmWRvElXIHIX3OlvEPlcnv6HvqDULTQvO6RGUrtxgg47aUYyKzFmyBpMTDcMkYHofXWr1IcEhcBeCvqdQBtSvtkkfgKR66Hsq1Jd96qVYnJ9dO3RkpZJHYhSNqc+uhYZWjKqMj3OqmMjL7xhkP/ABCAP076dOqmJXHOz99NadZZGRiP5cAOdLsuwEsTsz399AJvAJIYGnlkIL88+2g7zu9RKx5Vjgc508utW0sIiRgu5SD9NBrdEybl3nnSyClY9ljdxEytt5ILeuNPmgaJFXeW3L399IxxeIFXOAO/109w5aNGYbV7Z0E6A310aVUr0tGjcARgl9C+nInaGWrnU5lkOSfRdZ6lqitOYgQ28hdo0Rgp2pqCMFfDYqOT6aaN3Yqlboa1LlmkCoMg+/5j7jWDKiKqgnOMkDtnWjjLqDjMflyRrxJSXwY4gUVcl/c6s6gO4YoO0nhR5dvEJyQVI82SPfPGtzLbnkaqaJg7OFCjIXbjJJ+uT/rpxPFKjs+0CbcG84xke2k6sK6eIqoMd9/GP01yKOivI1nhQZAPh4y6kNgH7knSYhjp4xNG7bXbad8m4g+uPprZUgJEUrqzkbmAG7y+gwcaVVC1Gu+NhTKweTBUHdnj64xoeBpPqhJYxH/PVgFPlJ28gacFV8IPNIBu8pCYX9/rrxAeYinhR0nkOVKkgDuOfYe+k3gaECpllRIwcBRGWy3/ANzUuw12FIoAWVWbG1fzE5OBpN96sZA2S7YPl7e2tnZa7a1JIHlyMufKpX1B0p4chKTMU/mAlXLDzAcDt9jqA6owE3P4srNkcbdvY+/314FZajcVcMikD+nj3+ul2hkTsdy7N0jZHbHbXpYwY1cSB8jy+bcVH+E/fUYglTTMqZYktyEYnA/fTiWISSIhqS/gjPnYkEe321ihMblpGTJTlUK5Xj3GhPU99ttrpxLUOFllwOMgjPoBqrNkjCFsuw4nk0h7cL1R0w8QyJCoHIDH9sZ7ajF8+I6U0fhoULLypRe3076g3U/Vywf7wKWolABCeXHP1zqF22puN8rTNVR7I858JScN9Sca5U80ntHchxYwVNFnQdTfxabEimbeduZGyqj7e+mt9vkiU+UkVvDyhWIFEwP+2k7ZEtPTyRrHEFT82ByXx6k8Y/XUP6sqRVyiA1Tx4HmEWAM/fWXkZWqpmzDjV1Ew/UheodiqBB6yckacW6+pUVShHeSQnCoVG04541X10Yo6rRTuWBwRycj66lnw3tdbUV8viSqGhyxlPZFyc4H21XDyaHon1TWVkNtDT0oMkoLeEXCqx9N300yssDx001ZWgLAmSWUE8d8Lp0aaW93F0EniUsRCrn+vHr9Bpp1zXyJSpZaJQYEUGV4zgYz2OtEdKjG0V18Q6s3BnrjGtLTMvgxZJ3unuRrn+9TR0VW/zdyMMLPs8OJcNtPbVo/EjqaOJlgoa9AsKBV3L5s+w1TtfQ3W4XkQLMZnqRvkkf8AoP1441fjxryzPOTfxQ4o67qWXw6Wiq1alY7kVm3YPvj0OpvaYZUgU1U+6ozkkeh+n00KsVgioYBEswmcnzsOMn2+2jXiyUkuxIkDg+p5bVj27DBdEkS22Q0tZJCZdsUki4I24B+o1YlitdMfIk8QMEe8EjOR7/pjVMQVNzmkWooS4ETA4IJC++dXBYKX56kpJaiRFhwySKhwyblIB/fWXO+skaoKmWZa5oLU8ahEk8eLYUHOGJ74HrnT2iqKmriaeq3id4GijMn9RQqVz9e/7azYuladqekuC0rZiEkRkV+Gb+lgfuQT99NL3a61aFElq1cxhqVGj/rwcBic/TvrPLyWtOxzcOqblcac1wlfdEChMqgjcpJ7j3Gm/wDE4hSwXJpI6ieKqRAHHZRjIx9saglxvM6QR7Z2jkq3KhFYbDJE3Jx9QpOlqaoqBLL/ADcjxPGQqMjJOf8AUD++s8ptKzRGCasn5qKetho1MiNNb2MjNnDEsQduB3xk/tqO1QBoaOCJ0L+OYpgQRwWGAD+hOo1R3qpivUlXI4Aicswx3BHB/cHToXOaSaNYkMPjxOztIckA5ycfUMP2OjGd+SdESOSJFpZBFmMxBVZI2wBJI+Wxj65/9ekGjqppYFahlkqGf5hJCckYGef7aZ2+qp6lo6pRJ4EjeG4UZBYEYb7jGj9JiijMiqymBypY/wBQwvbJ59R+umvdAaoXtC1pkYySPmc7A4Ygn+sY9/Nxo81arRGrrZY0ljTZLt4cZDDk/UkDUZSrpnfZExPy2DuRiFDbAcqPfTyhehrITMJS/hrG0sUq+aRi3P2OotSKpRthr5iZIncRQQxqNyNIMkqOdo59DxrSrqIrjI9BHHMo8VVLudwjz3A49s6QWqlgSugkbdCIt2z8ojPr5iDk59tDLhcnpljgpQkY8TALyZzxwMjnHOnvZX7dug2vUdRBWNRhI619pKM82FQjgg+5wBxrKxzVgFO9XG87kTyEpuCbclcAdzz66r+rqAk9WHlp8sQAkAzsGcsQfc9v11vT9RVJqkIpjBT5DAZIZkHGC2m7keDqrQ66hpDA3gUwNSrIWlPhEAH7++NRFrU8sDVNMGgijO3KtlmUcknVn2e+UNXItMKenNOreYAEh5CdwBPrztHH11iv6Ts9JLWNVVMdG7ruhREJ2qf6T6AnVlKSB3cNMg9lppf4BUTqyeJC2xSzbsj6gd9SLp600dVSG4V0tGsRYQAyPslOQc7c8Y40GpqKroIwKhpYoixYbcAcgkHH6Y/XR6Cr+ZgUwr40dPuxHuxl84ycgdgD++l6JOwOTY/pen+kIFlrqlWIjOFcMCBkDvj9P30xrOm7LViSWmrMSBMoi4AJ9j9NRTry71rGOhh8REfDed8b19Bx7dvuNQas6outKXYTvFKg2h1kyT9CPQaKai7Qeje2GutugaqjZpxHMJXH5QAA49+NVpPQ3CnyXo33cggnH66mFm6pr6ytiSqr5ZhkM4ck5P3J41KuqelP45bzUW6cEGP8hP5foD6nXX4HqDX9ufg4vN9PX5wKOp8R3slsHwkJ25zzozCzMQueX5z7fTSS9L1dvvM0lSVLqoUJjBH/AJOncVP4gADMpAy3GvR904qmcCSknTRKekodjzSRzSKm0B03eU+2itxWMR75BuKnTHpOILRPJEcs3BJ7Ead1pyGVnA7jtnnWDM/kaIqkDocKS8jKV7kH21pUmKVlEOQO5z7azTxyFSJSGGMcjGtJPEyY4lUAd86oGE44kaQqnBVSw03DStId5XjSocxsyL3bgnXmVQjsO4YA6iG7MQ3ladpDtDR+4zrWfYVXDMQ2AVxgZ05VIhTJvGSxO7GmlWy5QIDyOB65GmFMSqlPGS58w4VV9NN/DE23HGBgk+uvGXxZNso2k+p751qS53ozfkGc+41KDGpGBEGmIb+jt99ISyysuFUEsex04jkCISASSOfvplMFWWNkY5Ycj20RMipm04VR4jEA9uNbU8Y2FmOQecaQmO5trMMAZx76cIj7Vjj/ADsPU8DTwW7K9gu51kEVQsPiBFIzt0i1VCAiKc7ck8jtp5cLFWTZMkCybcEHjUZrLNcIQTDIyFjgrjtrr4YqONGKfaTcmGp2CkNGNrnBH00glRKszNKwOOTnQimqLhQ0qrdVeeQMcsBjA9NKfNJLKoSdVRjg7zz+mr6KKYdoZ1QlyuC52/vpxcJFbblmw78fXQVJ99TTwrIOCQMdifTT+epQIzo3IHr6aVxsMXTHUkxIGDtVOCvudJlWUipCkgkeXWlMVNKm4bnxuLe50vFMyuAF3HHI9NVSjTLrrwbq8xYAnAY+nfWrVBgqJIkOSeBu0rvVpSCCpCk4PvpoWkcgbQT/AFH1GlGjO/I8jzkS+Jg+p99ZqFSTzM21sd/fWaVAqP43AA4OkZJAGVWXdx6ajVjWbRtCapEZgzg5yT2GisgiEZCjzY7r30OhhR5xIkA5/qxyNOZZWgjIQhm+up4VAGxAdFMh2gnAxpZ1nRd5OEQZJ+mkc+USSeYn39Dp3TtFUoBOTxwNvbSuNuxnJsb1M6mIMowCRjWY3ckKQcE6WqoldlAA47D6DSEdSZWcAKQpxx30svJI7YpXOfCEA9edMAihmOe3GlakDxtwkHiAZwe2tEkhkDeGgZYxk/fVfZ2W2vBmCeeEtEsY2N/UO450UnhB8OIoW7En66bUMsZQCVTz6Y4GiTvEquSWBxxngZ0zdISSpWAqqEF3GMFQcDQ5Y/BxGD53Oc6K1MQeXeCFGMEZ02FPEhaQk5Xtn21W3Y0V9m0QRGQIRg/m+unzR7gGY7QuBz6jSKxxAKxRSx5DH01rU1RIZpicjHPvoxexZLYMq4vmrvDEOEB3MMZ3AaKXCrUJydsca9vc6G2yoElbPVSHhDsXjuPX/XSlZFJIRhxj0B/760lTirNIpYpEWTey7ucfTWAYskq7HOtpo4oabdnGDj9NawxjwY5MeVgcar7jxj2O8q5Z6ovJNKGSInCMfMT7Z0zmWSojxMdijgbG5A+un9fXPKZhJLnEmc4IH6a1FPGIEIjdgvLHflf1PfXKZtboYPLAaYRRFXnchHeRPMo9gfbjSaxjkF8RxnawQ8qP++nE8pjkYAbABhiX/MT9PbTaAUksjrNUCSVE8NlgfjPcFs+ulqyxfJbPKq0wjkEu7J24C8oM8E61uUtZHSbqECWRn/4LNtU88tz9NOqSmp7hHIsKxymA7ZAxwVwM5J98EaxPAjJGZl/L5UHs3cEn2/toJUMNYYaupjqEZWo1OI454zuGSOTj78acUdK1AsEFdWGTa+XYYXP2GlZaeR4Q8ETMi/mRZAV3fb0GtmgkUrJULy3kwAcKdEgiCKmRpBOjR7iVBPcA63EfnZETysclVGDnW0gqvPHCYGOPK3Ix9tOYKaY0LhUEkgODIHCnPrjOoCkD56rw6OarjDRQqp3K5wSRqla27TXC7z1sRWSeViqF5QVjUd+Ppxq3eqKySh6erJbnJFHshbeFbcq49c++ufumZJbjJPV0w3RzMViaRCCRk9h2x9dcvmN1R1PT8a6ts9fpJfEWe51Pi/m2kPlW+gH00v0/cIYsQ0lIjsPz1RztQf4QPfTfqqogjkijSEyTSnwxkDBPqE/86d22lkoLczTTLFgfzVD5IJ7AY9dZJfijpuX7Fb51PVKnyVEj7I8xOceV/XvqJ1MpmJq6mp3Y/KoHA/8AOpJco6aOhLsHiDc7HY4J+2o5VASQI7RrgDagJxz6cay5l2ZpxtRdo0hjMkkUiQ4l3Agg9vqdWh0nYYbbYhVyxskkgO2Nj55Hz3P0JzqJ9E9NyV9yElZvMcZUzFRgYHoNWhcakwoKieJEMRCRqoydvp+vOmxLewZ5paRi0wJSQT1zqPIv80jge+3741VPWfU0duSomqKoNUVqtne2VjweBt99TzqWvgsPTshrJJosOHOD5n3crx9ADqgr1Uz3GeprKxfEjiPLschifygY9e2dXWZaZCurTR0CwzyReNcalg+CcnBzk4/bS3RvTldGTd6+rKq2WCHg5x7f20ZtXTUlRXtdrsYWmdeCcEInoo9u330VrDK6JRRwqqAneRyVye4/XVyn8RVBXaAdXURJUSPFB4jldoKYGB9tNWs12ucbSxxKYzghVOSD6jI9dSa29DVtQRUieJFc7Szc86MweL0vM5/lupYgou0g57jn/XTrLG0kCUW2gR05bf4WiV8qsAMiQshwPbd+ujdb8UqCyVBht1rSWOQBSIj345P76EX68R1saQ0EjRg/nRXxkdwG/bTawWWIJT1U5DxTuwUlhuQg5Of31jzPvI0wi09lhdC/H+lWNrXW0kkTtMqAM3lCYwVx6dzz9fpq2aW60Nwop5Go2AlC+GUIAVfb9tcfdTwRWy7VNXTyYBcFQG/Nnn9NXN8K+rK662WGjmYsQwRGK57DWTI6Zpgrewz8QbOLZXRGAIYI2jmRl/o3Kox98ls6H265C2lnMpfdNll9x9/20++Ic8teRJDtjRxlYgeAEAAyT/1HUJtNbJcCkC4fYzOzE7QFAIYD6YPfVVstWvBI6+ZBVolEBK9WHdXJ4HmYYPr6f30oR+QQSKzQhFOQSRhe/wBck/20Mjljq5oJYdomi37245ORnGONavBdDl3VokE8kqsrfnCbRtPqB5hoJ0QsHpquk8eNJogFhySgG0EFc6XrbrFPNP8AKFUjjk8NmY5P+b9OCM6hlB1DURz+LER5o8SeoyBxg6bSXJpKGY+Yx+ISGDgNwSxBH/Xp4W2RpMlJu7R1Rt5ETzSZfch4XccknGitJfY7asjUjs9QfLxwhJGBgH99VdSXKoeaSSIfzXKtLxtwgz6j1P8A21IYbkqMs1TuWOIbUJHBY/4tPKXWQOqJpcXql8JqyYyFYlaTBJXcwyQcHnnQS/SRulGaeeWnSUMZmY8sQQQw9sksP00Or7hLPb4oLZGXBbazflAb0+pP9tKXCd7fafl6ydZWRcbl/MTknb9By2osiF67GpvcdKvyVHIsq790zhs559M6ez3Wiq5PmfnCJcY2TPj9MDUUqKx44hWxyU6+LxtxuKgf2zodRQTicT1HieE77w+MsR9BouSodqy2Oj6+gjrqbwauNAj/AM1jyASc5H2zqzZammmpXjhqzcJZpvElLqXUovZQD2zqoembRXVtNi2QxSN4gLDcokAb8p24z2HvqzrdUQ2yHwPkt5243RghsjnBB4H31dinpWYc62b9T0dDDJFcxGsZkGxwkW4bW9MDgEAHGou1NbJpJJqdXwS42lj4mM5yV7jvqU3O6pGoijkp9iBXamniALkducZPfvnQKvq7cwecNH82BvKISjxKSB+b+oc/+Tq+X8FMZtOiC9UPIaSmhkeEZJ8MvIMhdxOOe2qx6pqamISs0iwlFyuGB3n2GNW3fKWKaau+baG4tLGY6fL4I/by/qD+uqa6mmMFO6TWaeNtuFZUJC47kZ9dUSWzVjdkUpr5LFI0wqDlmyvn9NWV0X1zUKFgMjlfQlsg6oC+3KtWrCzrtbcAo/KSvtgcasToqoiMMaom1oxzz66LTjG0FwUjoel6ftXVRIq1aNZAP5iryT7ZGo/fvhvDBUsbXLKUXgoQQftzpn011Y9pcIxyQNy5BIA9O50YpeurndrgUZkCbhuUDGB75PfWzHz8mGKZz5emwzsa2PpK52u3eE0DsGZn+oyeBppcIqimVx4bbc8krxn2zq1rXeZqqi+XkaPG4MMsBuA45wONBOsLFJXUwMUUXkJZzD2B79vX7624eb77UpHO5fAeB1ArNkZWVgmNwyedIyMuSDxnT2uhqqPDPDsXsMjQ2VGlZW24HfOtSk3IwuK/RrJEY49xGQM5Prpv5iniKC2eNunkm92yG8i+uNJo8cMh3Dv7asB1QjnAXccY7j103qYw8pIfAPY+2nshiMLsq4J7HvpgIm3fzXC8ZBB0UxZRVCEixB1Ea9s+vc6TEjAHKA+mlCJDLlUBwDg51oGHhtuHIH99MVxTiIlyEKBSCXOT7aQkUqnijDY8vfSrcooJ9c6RMTCTaM7WGM6gz35Gzs5mSPHBPJ0/ggaV1gU8l9o5550iI/54QgnHO7GjfSlE1XfaalUbgXLsxHoNWLwVvTJfR2Tw6FF3DcFwQVznjQ6u6Z8clxRAEjzYGMfXU+kpCsT+fDHAQAemkkp1ZSCcZGGJ7/tp4ciUFQrxJlU3Po4VEq+EPMExqLXXoCcugen3PyFcavr5OBuDHnHY4A0jJZ4QwKrneMckavjzWvyK58dNaOaP9mLra6w1EMzuSNu12/0zrSru9XHC0E1vqFcHBcLlSPvroCs6VhnDePTIUB74ydBqz4fUcgKpSnkYwDjOtcOVCXkolxn9FXUs0ctHEFlB482Dyv3GicUphC+UOTgcDsNFbn8PpqRJRSxOviD8wHmI9jjQeTp27W3E0MpZ1GCkoJX/AM6d5ISfkreOcXsVllYIWPDFv1xrCPLFMHIXwXwSMck6HvPWwVSipom245dTkDTyGtjmVVBzjhcjH750tbItPYWJR1yq4THf66RkgiEoI4Kjkg9xpOVisKRgHy9zu9daSSPjBPGNN1YryP6HlsiEkpnIJxnGTrW5bz5Il5wSTpWgqAqALgKvfWGkAnfcMhh39tBxoHeQzpWkiMsdRJliQR5e2t5HeKQRnBY88dsaUdHO4xkthhjXlhEgDFsFe+fXQovXgbTVDE4DEH3GkYERXYg8kEkg+unE1IdjsrgM/wCVSPbTOCN4hsdlLk8kaRpWBS6yPAVES7pWySMZ9QNbUaSVVI0SN4bzPksR6d9KtDJMzknAQeb6jS9rV5HB2YCggfTQ6RHvYSggiSnYR4dsYDEa8yNLGTUFRt9NKHckUaMRnvzrSrlVPJFsYEc49NLOOtBk20A55Eap8PxQAvrpVaVniaSQ5JPb6aF1LmeoYIAoDcAeuiUVQ7IoDdhqlqh06Ro7lV8uSo99D7xWGGDCN3GiUrlKYIVDbiSB21HLqrzVNPRoQWZslh6DQSqQsnsM26F6W3RSSEMzecj76V2SP/Nc4zyM+utxTPEEQt5QO/vxpNGlZ9+3yjygfXVvetA8jOvdlkEfLebkD31s7qAFkkCbeCNZUxSNK7bgxbP66RMLSorMeOcHHOoy2klo7/u6H5qYAjEbZIJARcegHrprDg0phVQofzbiCQW74wPsdPq6GnWpL1DmNEO1Y+yhvUnPP76FRytXOwjkIUg+X3wccfXg65jL8S/Y1mknmqDUx7I4yQHQ5J9jg+mlIYIoXaONS6E7mkVfMxHbPvjtnWKlqdJyqbnRF8zuOM+3316nDjaY6ncz8p4Ywqj1B0peORVq6iKnp403Nh2jTzSE+/8AprwpnnK009wlpnicysfDBZ8A4T6axSimiWZqhitQ5BhKvgKueQR76WCyVMCt4arKGLfzH28fU6hDUP4CNugdvRlC5IB05NGpCeFLNGpbJYjHp2xpvHJLLgZyO7bWJ7e2n6GAGaKWnO9ACu7kEEe+oQakSxHJG/HlQ4/KdL1z052SwwlFWMBweQzH+rTanEBDNFCYDyCr5O5vpjSkFPLUn5WreSAKvjbkIDYHIBz3z7DUBD7Ib8Q6X+KdOSUksmYSrbiON/0xqrOmYjTbUVsoQFWFTt2rz31c3WsS1HT0gZiGAO84wSP+2qJ3LbqWaaWAFGbZTsv5uM++uTyY3Kjr8H8RDq+ppKSriEaqsdMzSNKGDFT/AIQfr7a06avMtVC1UaMpDMdsSS5J58u//v8ATQEf/vHWxwqahmDbihAC8e+ps4pbPRJMzxJNKuzf/gX1CjtrPLSN/kCX6tabfGqHarY8Qrxu9hnvplbLSZ5YxOrb5CNikZ/Qe+n0vhT1EbgsEHKlhk598akfTsZqJGkSMbyMJKyce+eO3bVT2Wq/slVhhS3UDTzJ4UUXD7SDz7Z99bUkpmnepmWUqhykZXgL/iJ99NRLBOvyNPIzxxESbFPlZ/8AvzrDVfy9FPGJII6p42Dso3+GMng/XOnSpWVS3IhHxd6hprlVQ0VGXmmhG5lH5W9OSO2NVvTV3zClZVbwoiXRFfgM3J++MY0W+JN8pelLT4FCz1ddXS7DOq8Ie/J++oPT3Opip40WLy5yDnvnvo44d9h7qKokEk0g/kFkYsdwA9Pvota0oqSRHqJFkebjzpwP1OoNVdQi3OZt4MjYXBJ/bSlsasvcyAVEiq7nEJcnav3H1zp5Y6WgJlxRokkKx0FMEc5LCIhixPlxtPb31WnxaoLtao2qoVMUewgZTaSB649M++pd0LbayirxR3GvnpaeoA2VEuSsDZwCfXGdHfi5Zqup6ekuFw8LMcppWmQnYy7MggH7DSQ1KizJuByn0/1fU1NS/jSvu34YehxqfwXmppadlEo8FwMAdwT7apSepFvu9QsbMQsrAenIOppQ9Tw1jRUKuowAx55zqzkca6kkZ+PyEnTJP1AUqd7kswQKvHfJGp18IG8CCMRysVjBfl8Y4/7arOtuQq7aISQru5dsdxt/L+5zqU9F1aUFAxLBWBCEZwSpGsWWF+DoY5fNMtnq+4LJCZ3mVIjCCfLnPoB+udROxVK08qyyQ+J4kZQAnhVJGf7aaX7qJ5IFatH/AMryKDjGO330jZWDU++WR9+AWU+57Y1mUeqL7QRE81DXw/LSq8Lg7QTjcAclv3OP01JKS4SF5FZcsysGRgchSBn/AE1HoIZpborToTJTxKsZUeUKxOSR+g0WaGsaEVMcYZCwabP5w2QP2zpo1ZLQ5aWGNd9HGQ8EQjKY4DEnBHvkHP2Gh9dMuz+THtFMg3g93ZvNk/8Av00r4vhI0bszSGUhpARjCttA/bTCaplEjMsalZSUTAz5Rxk/pqwSTCNoWoqXZaZVd5I+dwztB5/THv8AXUmWGCjtazVLiXP5gUyC3p/93QzpyOClPhVLBd6eIxHc4yFH2x30pc7ijU5IjwGy2wHOqZyqQ0fA/tJWSZ2rJQ7Nyiw/lgxp5cqdGp5DPVDc4wI1xlQP6mOo7YWlrUWWaXwd5wqYwSNSWaBVoHSjlZd6nd4p8xP0OqxiJVVRH8qaeNlKU7Zd9h3MfqPTWaImt3MVHgqoYM5HB9hp7JHJLB4K0T1CoBv82P3J763pLcsEiPDCI0GPEVPNwffRQsvBP+haCJjFPHPLHvj/ADiLyjknIbv9PvnVhTUcpoEno44wyLtmlkmK7iSQMg9ux/vqGdNLV0dLFWUVTHIcHxNxJZEycYA40SvN8+ZVqSesbxJOfFVPYDhgO45Y5HvrXD4owZouc7iOepZKqjkhiu0xmlA8SJggPlIxtz2xz6aFxQ0s6+FJCaleYxDJHxLtk42t6/pqP1PUE5Hg1UpnpNwUNvbIwfcjjStLX0MyO9Lcp4mikApI3kPkYkAtn7En/p0/uDe2x24o66rgCUUYVwBEpYqd4bAyD9BnPqDqq+qqpkE2ZYquLB3Rb8NDnuwx3++rJkr5DcwtcrIpcxiUgHLnO0qfQYx+2q1+IlppLsHhkZKZ0JeKriUDnOCrgd8HTQam6Cl02c1dZ3Slk6lRoEmBI58Ve5Hto70/1dTW+SPeP+JgMc/l1Bes6C7WvqNoqu4QVJcBhJC+VGe4xpaClhqYFlVmEyEAebAzrdPDD20ZceaU5UzpWyVtL1GsDRzxk8AHOCB9tW9aOk6OOFJ0pUGU85PmVj9/T7a54+D9urzJCyTEcgqGPr666NoL9c6aJ6CrhEofG0lRnga4nJyKL6I6eJXGw1Z6iC2VSGehikiYFPCBwePXROW+22tieCZI2jfKKHyp9gM49DoTSSJWx8xRssiksBw6nAP6YzpbdWUXh+LBE0Tfy18m4OD2wR65xpsU5Jqhc0IzVMh/U3TjEtNTtJK3fw2IzGPbt21CKoT07mCQHC6ti63O1JEfEldNoOUfggjvz66iMs9pnbxaMB3PLJjJx767nF5MV8ZPZwOZwn+USFTxSiQBDKEdcEY/015KSVIt6RyEerHnR+qrnhk2vSJnPc4400e6SRKsixqBngYzrpJp+DlUrqwKqTSU7BI5DgnLY1rLSzqm56WTBA82iy3KdVkYKuW+gxpF7pUZxH2IAxjg6I1oGLQVDp/KikJPGc6TktdYu6Pw924BeeMfrokLrVbvCRznvjAAGkZLlOVKkttJyR9fpqCyQOltNZ+VYyGXuCQQdbrbagnDLggZ40q9fU7yGkbGM60M9RkNk4/bTIQa+E0U2yQ4yeDqafDmjC31qmSIMsMR5Ppn/XUOeTxWDFOVb1Opz8PaeWOCsqWXeXkAVjngADj99Erl5J7KkLHcGUFexOm0tIo/meMCzH9NJyze8aZPfB1kz7UH8sjjUHTRmWF1KxhlOP760lhAXO1VZfTOf11lJ1ljWNVVQx/q7jWJljVvDQ4zySPXUosUkxvHITlsZQdx760IikdX5UN/T3GljTh5AgJVCNvHvpKeHLnyk7DhSOBqEdM0nhQKY1XO7kkjI0xqbRRPL/OhyCO4GiSx+TJXjvz66TXcWEsqgem0HRjJxdorlHZFLl0VQzgvDDtbuHHbUerehJmicgK54/oxqzpZCgwY/L7a0hCS5zHgZzrTj5c1plbwJ7KLuPS16oZjLT1ksSg5ZGTcp/fTdpLnB/OqqRimMnZxnV9z0cbBsopD+rAcfroXP0/TVYwISr42qQcqPrq7HzI+GjPPiProqShuFLIDCrBJF5ZH4JGnCNgsXcOCeMf+NTS6fD6KqdvDwSB39dROu6Eu0ErtQVMsSJzsAyrH6551o96E1plaxSh5G6T+GCquScdsa2WXymTBJHONCqqPqW25NbSrLADjMROR9862gu1M0aOCV3HG1gQc6ZNPwLKTiEWnaNAzkhnOTxpq4y0jrHtzyMaQnkleZWQMf8nfWJ6jMBcyBMeg9T7ajQnuP9DuAu8DjJyFGdEqEpDSAqu6VzwM4B0EttRJJDkjlzg/bR+OZoYFIwQvZsemhQ/Y9MXkVC7bT/Xg8Z02uUnDOFIKjPA0uauIRDLERyf4xyToRc3PjFAXBYgE+mNV5PxGi3exlGm9yxwWPIA4xojSwGOImVfzdjprTBFclnG4DGe3206jmdYyHIKjsc9tVQVsdsTqpQQF/pHAOg9FTtUXUzqB4aeXnXrlP4O+p3Z3AgAt5QffS9jXw6MVT4DTeYY1d0QoSml3uUQ8JycnXqeSMwvIEYADjI1hQEJyvmbSVQdv8uF9nGTnnSNEG7S7vEk/LuPGsQuMeby/U6wIlkfAl49cjTpHZztMQIUeg76lMNnfN9jVqmWnFLKgU+ZXY7t/uc6DVHi0xp6yGQQBCRhSCfy9sfUg/vo/dopVmlaUSO7ceIx/4h9dBaCY0tVNUSU3hQo48PxOfEX1/wDqGuWzfdbGtFVS+NLJJEGVmJZPCBDcd+ex5/tpVJBt2xoEiVfMRGMfXPudZlkefBgo8spLM4YZAySfpjnXpkiqEE0WYUBBLDgZ/wDt0panZ6lijINSrCQLymBxj2Yeml45BMdjQqdz5BbuR7fbOk1QydkKliC4UgK49M6V2u0WyN2mKNx5QuD6J27ahL+jMsfhTtEszRs7Ds2Ao9tKzRGZUCqC8Z877t2R9j6DTTwihZnnZ3Y+ZXHEf0B9dP6KCcyxxwJ8z4pKoigd/udQJ6oYTlZaZZGCjaD4eMt9tNXAid0c4cbS2T2/XRGvjqIpBFgweCNpAPIb9NNZZ5aYYqowWBJBaMAyKR3OoLD7APXb/wD7qXSsk3AwQM/kGdygenvqjbzPSHppLlWTKVUAIh8pJ9Drouugju1plpJdzqYWjhUcLyOc/XXLXxHcUFjkjRI8wVDh1LbjkH2/XXN5OnZ1ODO40NugzbiZ6+fcjyuREoGSD7/bRi4LPVVTbo1j2ckM2EC/4gM9z7aifw+rzUg/LCMzyAmNT68gfp3OpXVU7R7vMksjYRYsZOR3YnWLL8dM6UF2+SEPJHTFYxuaU7Fz3+/20dsSTTzCNaswRU6guVPlbA5x986YxUEssOKiSNJZH2F3IHhqOSO2iVpjgpoBa6WoCiR8rIBww+hI1XGnIsnKh8niUVZ8vSuzFxl3C/lB7bfrrbqGRaSjpbbQgKJ5MzStjJz6Z9ee/wBdMUrvFuBkJCwqR8u27AfyjgD99eustTUy08NHFChhHY+Y8sWLffk6tyajRVFNysp/4+1ctPerPZY5EWnggMkgDY3yFjgkfpqDTXMUdB/MyQq7lAGTnT34uVcVR8T66KOQzJBTwxMx4yRuZvt+bUOv9RJHTJThl3PyiBu41p40PjZmzy6jqzg3yva41eEpoT55ZD5FHqfvpS6/GmwdK1MsfSFukqJ4fJFW1BO3j1VfvqIdT3ir6f6Xi6dEkgaobxZD+URqTlR9SRqE2e3y9RXiG3w7syZ4J9tb4YE9vwYZciaXVEyvPx/+It5nkkmvcyCXO4LgBuOMj786mXR3xu6qu1huPT15qnq0MYaLxiWAOcHv341Wd+6aktC73pC0SDG/GAT7a3+G0lTV9RxUvheLHJG0ezdgDjGSdWTxYnC0CGfJGdMZXSOYVcriNssxJOOc50tYRLJco2eNlTcA7L3x9NTO59ImrrXdVWNGb6kY0vSdOJbmUpGA8Z3Bh6+x1lnmgotGnHhl3scIQtSVhLeEh/MR6aO2OqV54UaZtrHDAj++hSkBljkkIVj5hjufvp27Elqalpl8ZVxvU/kH11yXs6uJtaCt+uIuNcKOnMrQxkDzjzbv/GjNilmSn8MhjKzBfNxyD/pjUftNM6I7v53xgnk59Mal9ltM8MsbzbnWbH1IH+H6azyWi9MltspUmqWp4nUCXYHKnzN9tSueiSOFqdFIkbylFGd2BwSf2/bUTpwBcKdYAtLHA3hhgfMzkZx29h/casJLO9DSyVWwv4YKbifK7YbJ9+66r6sYra8JVUTTRwJtyw255IwB5v1yp/XTeimjicNUNuYD7ZOpLWxUggqKp40ji3QhpOTtbG0ryfZl/VdRCrmij85iDqrEj3YfTTtpDdWHKe5LHuCN53Ajw3cd8Y07po3I8N18Rs7Qc6idBOJK/wAWSVWWMBgMdmOePvo/bKkCARzFoSu7cS2csew1nm7kMtIkNK0NuqHfYqOq7S55Cj6fXRCXqOhFCkBkcyu3tnGoRdL5RWSCOF5WaWTzHHPJ7A/TQqTqqOSVVp2QBhg5PIP0GkHssaIT1MQAL7JGy3YZwe4/TRamsaVNer0M0hZWUJHhQJQfQ6g9F1LPCsUu1MRAIyM3mz6asyyxU13t7VVTbKcSJFvJp5TuX/N+bg/pq2EbQknSJXTxNZbbuekmgdd0b7WBypLE5x/751B7hXxVtPILa9Uzq27w5Igroceh7406vHUJpKP5GBlZJYm3xqxdvy/mJ9OAP76jFY0Dha2CulYwr5037W7eX050+STjSXgzwivsbVd+qfmRBM38qIH/AImV3H1B0pb6uk3xuJQFUch8kHHPH76j9dPNUyrNMrRyZ5DjnHp9NPaBHmClwzKjck8A4zkcY9SNU923RpcUSWpucVW7Rwid8Y8rHARfQj35zpK826Nel6yWeFnC5be5GSoHI++edB6SQvM3mXdnaYpH9vQH750pfKmu/hs6UdQ+yGFjLT7Azebuwz6/vq/DPrkSZnyQuLo4n6irZ63qGoqNxkzK2z0Xb6D6aI2SsaqQwu4SRTtDY4POmvUNLURXqtpZKhZFDF0kC43Djnj15H7HTG2VU9G6BwWjU5JX+pffkfUa78oKWJUcPHNxk0dSfB+YS0Q8aLYI/ITtzk+4OrmoaZneIRkt4mFz7fbVHfBQlo441lYxzKpC+mBnn++r1tUKwq6ySFWEvk5/pI4OvMcmLlPR6LA17avySSGjeDeI4mR41Rg5P9PsffjA/TWxKJtM0T+HIA6nfwvfLAD2xyBplQb/AC07VJdpQ0KYbO5we50TZnTxKeqBMlO29UCDyI2A5yPTv++rsb1RXJUyMdVJKKVmplE5UbdsmSGU/wB8arGtnprbct8kk9A4YBUbJXPtn21cvUVOkcEFZHk+LGVHdkZc+nsdVh1HbaOvxSsxHikiNyTgn0H76aSkmmhai9MISUsNdSiSAq7EZ3Kcqf10ERCHeEx4298+mmPQ1TVWW6NYq6dggfPgyNkk+hH01N+qOmKmCNK2lBUTtyGGCM9hrtcLI5L5s4HqHHUJ9kRKaLbjaeCcHSMu1RuAxg40U/hVWYypUKexB1iaxVDorMwySB5ew++ukpJqzlR8gSQgMAi+cnScjASK0sTFT6D01JFsVMkhaWZ2O0gbMDDenfQ9LOGaRGlyMcEjUTTLALKwGTt7n+2kZp2AxtJyPTRz+ExNu3S8g4AxxrWa20qLmRwc8cHR7JaFkrAyCMopZWz37asnpOP5O0x4Q4kUswI75JxqGijo4kO5gM9snRCHqekpxDSFiiKuNxJwcaYpcW3RNJXRCAMhm9O+ljOCwiLgoBydR+1dQW6scQQ3CHf/AFEtkD9dE4I5JIGlp43nTcclSDjH20brYfbY5mXDBnAK4xpN6hIV3HnPAA9NNTcfE8jYUdsEEHP660SUPmNyQcf309pqwJddsdCo8w2HzEZ5/wBdbpUwgBZpWGBwPc/fTRIxjbu86jP6aw8PiU+PG8Jh2zzqJJgb2qHLTh1VElyRzt1lp0C8nc6/mGmRmYxFk5K8E415AQ24gksMnnvoOP6H7JjwTDbgyAk/060FQc4bA9h7jTeRnZg0LFAqkENjOdI/zPltjIzOMHProdWFTH7urZOwgkjCg51iWUxDETMrg+/BGmoqokiQysyEHafU88aWAjjKRNGfMOM/66jTQ7aaN5KlYCgkA3ucZzrdZ4nQrNTYyccD++mU2zxSzAYB9fT7ayHkLGQkMQMKo7aiv6K2k/JrV2u0VcbLPBtVuSB6n00AqejLZVRO8SoMA7FI82pEpkeQzSIojCnI9QfppRG3IHRRtQ9/XGrFlnBiSxKRWt26AaJxJDJJE7YKlW7++onfOlepKebxYqwPHg/yiO+Pr76vMOjydhuY8Z5HGsGmomV/mokkUnOxl4z/AK61Q5N+Sp8WLd2UTZ7nDTwxwV9NPFNAeSyYDD76MxXWilxDFUBgw/KOcaseq6Ztsq5+XDA8qCvr66jVz+HdsqJWmpQ0EmcnYOTq2GaMih4ZJ2R6aVZIwdoYKMj6aZSsWcs7FyvIwc/pp3X9FdRU0gW33MCAMCyyjzZ9vtppV22rpqlfGp3fkYZO3b107anHQaZjakjh1THuCNLyRllVAQAdM4K2mM5p5GeOQE8SDAP66etLGYWkBLBe5U8DSxj1BRHLu4wsBC7XYhR7kaK0UJhgVnQnOMLnhfpoC9ZFW38wKQTDyUPIX6/rqSMZvDAVc7iM6cDaQuCzSnd+n203kjdqhjny9vtpWM7JWZ87fQnWUljZ2JBG0Z+h1BFJtjZcnLiMgex0+pk8SMMcqT6aZs0u3cpyPY6cLVMB5BsJ75GoWHfN4mp5kLQTiYxtjI7Ajvn66Ck1E0XyTjEMimZs8bAD6E/c8akVxp4yzPBTxI8o8SQoOZH/AC7j9caB1UkdvhHzlK0/zB2KpySG9CQPoD++uM/B0KvQzgKyMaaKZozMfKz4wP29ONOUR497ySRtGR4flPOfcD20myxJLHFhys/GEU+UgZ5+msCVxPNGUCSw4LZGQM9vN9tVP47LEqRvA6TEwxxeOyjuqnGPTWVhqS5kh5K/mXb2+50tTSQUeYm3K8chVmbzAj6fbW8dVFGjJEzDBLkqcbvvpk7I1bs9AGhKpVEYU5IAyTn76cyzrNEJ9zpDnYiqAD+4+udD5Enq6aFTJ/MlDEEgeRfYE6crFKI0pwahWRMZkccg+pGiM9npKgMwdA8KR+bbwSxHGCTraGQVMc1RUTlGI3Rqyk7l9MfTTdATuXYf5LeESRjPrgfTSghlaOWWWUkKFRUzgKugwY/InHEWhY5Y7Qd5AwFJ7a55+LcEVjm6jhSKGSRIVdC65C7g3mP7a6NWRoaKQArIH8jkDjg5H31z9+Iy3TPcIpkIFPcKQxOoGFO08Z/9WsuaClG/0aOLPo2ih/g/1HUQfMQoQah3C+KwwCG4yv641aUFwNbWLT0KDYmfOzevqfsdUJ05Vi3XWaiztkLbY0HHHqc6tzo29B6mO224kxozmVmwN8ijJJPqBrHmipbOpiydY0TM1ktPGHmh2xSDwo07secbifbPOni/MPMkayRSxRqAzY7MOAQffnSEdQlbH4m/xIFKswVcc4zyP2OnQzaaOSrnCCQL4WxwMlwM7ftj/tqhQp2X3YEqLgX6oorbDChScflGf5UYGAMe4xo7NPAtZDSW+SMuzFTJjnB44HvkAfrqC9DVM916puFdNKQUJhjXknYnAIx99SfqKr/hrXqenOBQ22QoYkH5xEQpyfU5OlmuzURoOk5HNfUF1ort1v1DdaWQtDPXyGPevmCZIGf/AEaCzUcdfeFlqPEaKEb2YDAxoZ0ifmaMytJJlmLN5u/vp71HPJHbjTUW5fFBiZt3ONdSGPpHqjm5Jd2CL5QVnWt6knoYc0tOqoCQeyjGPrqM01FdemL/AA1MMMsclK+5QyEZX11bnws/hVNWU6XCXMisG2BSee378nVw3L4d9KdW3KmqqmOaOZcLHJDhXbHADn7emq58x4/7bRr43Ahnj2b2VNDBS9ZdMzNTzQGolGHjPp9h6HUR6Vo4LX1BHBSokcpDAIRk8dyTrpSh+B3wmttU9RJXXjcq7DHDKVLN+Y4x9eNQeg+FydFdX3GtaCSSKoGIlmxmJS2cFvXWbDlr43o1Z+Co1JIFSJFWLT0iRuk5Uqxxx9/todW0aCpMVNLvUYRSRggjvnT7w/lLiWnlwjrISR/TycAa9ZaOpr6pJlhALNkKB2/+3VGSSe0XxiqQ3htwlK0SlX3fmcDTxOn3e4wUVKAq4DsQMnHufpqSJYis4iK+Eue/1GpX0t0oKyrmnp0Q7UBnldvbgDWZzGjCnZE+nunvGuMkUQ/lxlmOezbQc4/bUogtYgpzLADJGz+d858x7KNTOj6NkpKWKtpEkllqiwLDygoO4+x7frp7TdK09NLSitkaFxE00UagbIR3HA99LdjAizWCBqqkd1kZ4plllwmF5xgD7Yzqw57akUBkXEtOrk4HJGASc/oGH3zrW1wVNuuVFSMqMYiMMRgtvA/86O1lHNS0NRKcR5DmMHuQCpKD/X9dLKXVAuil7hT0k1sM1SGESSMZIyuMkkktquOo3YxloIHAeZkXaMhVHbnVjV8E0tFMHLxoKiRA5H5lDcg/Xg6rO9XVKIoFU+FI7HzHgsPTHvpU+7LJTqgdSSPPIqpu8Q5XBGMn/wBjT5L9IIkiUYdzuYkZA28ajprJJq1qmnY4HAXtyfTSkKTNP8y2E2DDhj5hn21HGmJ2sLU1tkvdwAnmMskj4UnhcnsdPr90QaFI5oKsMZiZAyf0KCy4P6rqP0l+e0V8SgqYM4dAO4PpqQVfVVZcaedSsiCZ9qxFvKsY7HR6pbLL0RRLrXUdT8u0mQGwG778eurc6Bv8sLx0sgSoZj4isCQcd8H6aqO4JTS7YxVQmX+vGfIPodTToeeNZYhNIsmMIgIzuH1Ptp1pWV3Zb1dVTV4WVYWpXBba2wkMpGME+o1Ep57rIr0tTHFKsBxlfKJFzyM6ndvlpbtbhS3CikSJAYzMoBVQCcD7aC3LpmOYz1aSmIrg+pV0HbJ7DjVWRpgj5Io8MFVTSxNIjKFPhoXIZG9snvpvZ7k9LA0ciL/KXEiSDPl7EZ+5H7aeKbfGslLKsy1COWj2fmdzwAT7aHtcYIpRLEkTVEZ8FkmBKnP5jke2qVp2XsdQ1NtMdRT1qeFDNhRKG4jfPJ+2tpY5Y456aK5K0wTNPn/5q+gz6nWVgpyRTw7pBWLuZRkhWHZhpnU2oRriLcTENgIHKk+mj2qfYnXTX7Od+renZKTqOrw7IznxVRl5UDP/AJOoIpWpqZootyHdvALYIwfbVv8AWDS27qamSvmeTxsJ4/cgZ/Lj21VXUdA9F1VJAiqqu54UYBBOe2vScXJ7uI8/yI+1OzqD8P8ATrVR0RmjO1oyQwbt6avCakeB41gkG+IlGXGS4PAI+xGqU+AD+JT0mwlCkZjU/wCU8E/31e8bLLTzSzsxaMEkfVjs/wBANcLkfm2dnjxrGgRS1ZhropWnEMc4xC+3KiUHjP3BGpUZxOae4JEwljzDUxlCSyn+ofT1/TUIrJ4yEjdN3husgZ+4ORhf/pP7HUwq6t4VSeNuJaZZDuOMHA4H6dtV4tyobIO741LU255YCZIoI0kjxxvZAA4x+uTqqL9b6mRHp4ZWjeJ/+IyYVZCPKT9M/wD5rasmKqiTdCSyxoolC5zksMEn9CR+uol1LSGlkaLbGxlgxG+fzbCcfpyh/TWh7ZWRbp4U/U0bVFRTLDd7e/hSE8YUH1+upzd0qa+w/wAThqDJ8niORVIYAHsR9BqshO9DcjdKUvmTyzRg4II8o/UA4/TVjdB3KaGX5UtG9PUjaVlHDD2/XVmDNLHK/oo5WBZsWyKCtuLgAlzk4B269KlyA4Zxjk541Mer7R/BytdTwK9PISqllwVPt9tRSpvVXuKqEHABBGcfbXexzU42jzE8XtypoZTU1xlAcZ75/XSYt1yd8O2AR76We71viKvicYzwukPnqhizic7sYGnUqYppJaatDxNlz3Ge2tTbWAHiyZOdaPVVLq7SyMec6btPOR/xiFHcadxt2BuhzLb42TBnyAc8+mlqSlpkVoN0cpbzEYycdtDJJGVlI3k54B05tKkVZmaJmwCAoPHOrEVV8uw5bpahm3oadoQcZaNsZ07D3S2RQxUlewWnzgADJHsSNO3mHhcrgJxhfr6a13o8fiSrgDG3T9QLI1pjn/bevpESOssEdS3DFlIOV/X10lcPiF07URuE6dq6Sc/lYDKhvrjTVy1TOQfyntpOODLMj42gkYYZGo40gxkr2ObLf47tDLW0gV1i8rgMN4/6fUadVNfHGSkqtE+N2JMqANARY7ZODI8CBwdyugKkH6aTqLLVJCVivdXtj8oWQ71A9vNoJ0FuL8Ekp6iCTAilB3jAIORn205efbKm4AEccahEF1utkj8KptdPWIThJIsqxA/toxSdXWpgkd66er6RSMAxEyD78cjR7CuNhqaeJzsMpRicjGtlmlj86jcGGToLFe+kZJiIr2yIpzmRGBU+g50aFvnr4lrLZWU1TG47LKAw+mNWKSoVozgGMt6Nz9jrLx7PDMpIOM4zodWVlZRMsTqsUg7hnwDrWa6STqJQACByN2f1Gp2T0TY7mSaSTyldmM4Pc6ytRJHvl2/5VUd86ZivVlUKcM3ct/prH8SgjzGsm5mOMbcjOj0oXsOErWmypTbJ3I1vLUFSI0JO4eYabQMwcsIxhzh8emveKpQh0O8ZCn21OgU7HIbYQ0aqpBHGe+nC1Q8UDIPfONCmeYBd0uGOMEa94zozMSWGg1QylQUeoRXTcODzjWI3hO8o6KxbuW50H+YqZJBE0YC43Lt7861VnhKwS+J/jBJ0ehOy/QZNOsrEy7GHfJHc6YVFnppJC58pPZSONJirlc+LE+BjlWHrrY1a1ACiQmVeeRjH01I2tIrYGudgp5FO6nR8jZxgHUal6Kjk8ZIxJBI4wCjn0/tqwPD8haNwSf8AXTU07b8kEe51eskkR400VEnRVR0zXS1cFa071Z5EqD9s6XluNRRuVr6KRAByyg41aMtuaZ81EauF9T3A0xrOmaWvchXZc8AKRkAeunjm+mUyx70QFLlS1SYhcbSPUkH++t45fIVJyBxqQ1nQEEgZoMqFJJOQGf68ajc9h6jpHaGngDjb+eTLAD66tUk/BUoNOxSMtyjsRu4UfXTggLgyHnGM6hdx6jvNurvBrrVJFEzCNXjyx+mToqvUVuSRqOrnEc0YBMfcKD9dMMz6TVzmnWnbaw8aLJZlOHPv9NBa9pXCI8jBm/IBwP30aq4pvlICk/lK+bBOPsNDvDRSKeevCK52OWXdszz39Dxri2dGGxhJJTxwGnereBguFkRshsnzA/ppGSDwYoHLbvEUknOfKD2P11rLH4fgyDLMj+VeO+e5GO2Mfvp7I6TVBMoxIoDuxPlY+gGkn4LBGGJmjk2DcmAVQY/N6jnW0EG2IrURiF1JzmQEsMZ9NLJPTmCUeF/O4AKj8w/7HTYRPOyuisRHkOfQ51Igd/QsUjf+UykjGQM44+ml5ULxqRJtwPO3JDj0GkZqVZ3p28SWmpoRhxxmY+wOnQqGaLwY1baSWAJHHsNMFX9mpqjWeAZ3CilQomFxuGc8/wDnQ+odwWlkwYlGHfkbR6Lj1Onvhr4i+MD5v6QMnWwjoVqFnrKRJ4EOdhJGfqT9NQi+PgRp8SRJHGjRhOSDnDN759tV38e7L/E+iJq1KRXajkEhIGCEHfVoUdDUVVIZaGglVecs5xxng86b3jpCXqCxVdvqphsmiZNqYJDYOCR7caqyRXVjYaT0fNKtV7ffZatRGDIxCP32A6sLoO31FIclgXnTLK44wT5ufTjUe6ssM1r6lMNSIt1LUvFJu/ICD66nNiudPMnh0zIyIoUso5c+uNY5RrwdWMU6a8Fo2eOKCy08s1P4SySEklT53zgkf9OhvUtVXpRyzTbZJmA8+0nLsCCQPtjT211cXyEc5qC8qYAwxKxDsePfTC7161NH4MayI8aFmZj+cc5Ocdhx++s2RtM1JJoF/DVKIh4Y4xFNHIGmckneM4C/T/Ef+TTD4rXcWXpG/wBUtM0UlVBMsagHyjbxjnnudE/h3TmntpdkkJZppCR2ychST9s/vqu/jRc2/wBiaxa0Mk7yBwHJ8xIwF+mc/wBtJBKU0F1CDZSXSUfh2Zm7EHGdLvLHVwFSxwpPPqMaxagy2YwoMMTnH2HfTameOJ3MZBIbkN7/AG11ntHKf8h3p6lnSsiVEZXkwVYAqfpzq6eif4vTzLIJ4pZgNyIWJ2MPU88nVP2yuMYDNL/MIIAY8AfT21NulOqXSOQrEqLHhePzSN7Z/wC+udnh9nS42brHTLhhlcW2aqPNTICoYejDvgaSu6SXOmM8+J1ZESNj3O0kMc/pxpbphXvPTbyEeHVtIX5HaJRk8ehJ4HvpVqW431WJi+US1W40zwpgbpNvOfY8H99Z+vV2blkbXkoq+y7LhJhSFQ7EwM8n11JOi7fV00TzxxFJV8rqe+G9e/0076Y6FbqSuk8aXHhqTHznkOODjVsR9DzU0bx09FJCBSBPEEeQXIcEk/TIx9tVT80GMktEPFAHqEgmjVw44YDOMcEDVmdPdKRi0KsISBSVDxxDzy57d++Mai1BaXp7mE3ZEPG9+wZhn/XOpnZbhPR0cUlyqDNDEzxtyBuPYYxyAMaxyuy5SZKYqGllovlRF8tT0qgLHUOVUnHLfQk+gJ0HmtKVNzjoYQ0MTfzX2eZnReVwc8DuPuNSSF7WKNPCUVUSF5I4Q28k7eRtPJHOtKe2VVVOawyrscrIsaqQyqCcrx27Mf100dFbboDwWOWrq5KiohmZKZ/ELTEgyPkqFB9ABz+2il1rqyYyotvSGFaczKGYHDEhmwSeexA+gGiopJHaSGSdTFEFIRH5Le+DjPGP1IGkb1ZZK+njkgbLxoFGMGIjay7s/cg6mXwKm2yqOpqSGss701G7IY/GLL/im8UDP+uqQ6n6bNLS1VPWB/Eo5Mk+jHCk4+nnHP0Ouguo7K9ppkhrJUcByqbO5AONzD6nnGq2udteYYqseEVdcOfzMR/fsNVRmos0uKasoiWOYVKiN9i/mGB7H009uleY6UTPt3hRgt3GnN5txWokWOGRfDIAx2HHP6Z0FvdC8ln+YNQiyRscoSclfQj31qgvcaplCVXIddOikulXC9VOoKuQ4PYr7akPVV6oaKST5eKOAYHhnZneg4B1ToqLpGTJRTSIQdrDPY6XrXu1TSrHM0jOTjO4kqPpzrV/T7KnnNLn1a89xNPQb2JbzEe2cf8AfVk9I10tvEVQzss39K7v/s1Aen+mpPnIdgDZyC2M/qdWjS9M1tWgqFpJmpogo8SME7n/AE7aHKhHqlEXjuVtsszpvqm41qLEJXESg+IxkUbT/wAp1ZHT06zp4UtbEsLZY7hkAgZBYeoz6apfpqnqaCYwVtHU/LlhlmiyMe2e/wDbVwdL2ylqHRqCvNRTbSQhYbkYckE4znHbI1znCjZKSaAPXfSs1rjgu8G3xDIXkVCMj2YD0B1DquCC51LsY9lSEyrAYDj1zjudX31P09T1HTqXGeQVEDqsb7GDNz2bHrgj+499UvdrTLa5RSys8UtI+9W/xKeQP1GhOPV0SDt0JdOU9BPGTUA/7scDDbSv076VutM8csskEgAAxjux9sn2+ukLX81RSC6mAyRhwzJgHIz2YemnVd800ktbSLup2UMqheYie+foNVs0dWUx8WaGOai+aAZZqaUOgzztHc6q3rKpjPU9JVqUdJ6eKTcvO4nuD7HV59e0nzVqljjAExRg5bnc2PyjXNlTKs/hBywkgLIMnBUZH+h13fTPlicTg+opqR1d8AlWIOwB8MRkrG3p9tXjPsgR2jkZS8e6RuxAOcAfqNUZ8CJYoILXUTSsrYEchYZG09j9c/8AbV5XGKWneOWMbmZSMkeX14+/OuTypfJnTwO8cSOU8dPJc4BKScv4WCc7m/p//bz99TRI0jtccjpiQb1bdzzuIA/bGorarbJU1KgrKzyyDiPgjAPP99SG81U0U7JGxEXjNtGcqBgcE+/B0uLTTHmt0N6mUUjUdyeAtG0bBkBzznA1Hes6hFoljYkyU87ZI/p48yn6Y241JIC9RS0sbKh8KXIZVyCpOSf051FPiJ4cE8tKrqZljy5z5WkB/wC4/wBNaWitVdMr6CtSpnkhRvPt8QheT9ToxZ7k8UiQznaoYHjIJOfU+h0EpoYjVR1cTHxIWdSR5cqe36aLUpKAKX8SFiNuThlO7sT7450rL/qi5LJNB1JbPkLsS4MfO7JIPoR9tQC/2KqstxloqtCGADIdpG5TnB0Y6auU0DxI28mIjAz3Gpx1JYj1h0+9bQ7WukSbkTd+bH9PJ1s4PJ6fCRw/UuM5/OKKYaLlQwA786TFPxiPnA740wq262pq+SjfpgRzqxUiR8Y+ukKmg+IxA+Whto3eVsMSV+p12l1ZwfktPyFJKYEHcSxxnOe2kjSIEBzyw4BOgv8Asn8R55GSS908bd28OE4+2lR8NusJARdOragI5yfDTGB7DVi/gDTYQliDuq7lxnOQRonaikOZQA3iAgDuSQccaGQ/C0nEU9/r3BICZbbuP7amFqsMVug+WyG8JcZY85+mpGW6YvgExpPK5kXchXh0xn7Z1uNwbbLGCx4XjGjMdshmD1JB3ADaobBz9dYjtCTK5qGO08Al8EHVqmL1QE8F0R1U/c+o0rDSNFIvinKyDBI59P8AXT6qoJEVCgy8RAGezD6++mslFULUxbUUvklipIGPt76dNMnVDbDtIWqBtReFXsSNLvGp/kJHlQd2T762qKeSRlGxsr9NehilKKGcdvNng6IslQikIkj8Nl2s/qPygaWWjeKT+SQSozknIOt1SWmgwx3ITkcc6TWeXYSkecHse/2Gp0vZE2hlU2K3SStI9JCSVJUFc/vppBZ6RHSeHNFKqgIY+P7aKB6l1OANp7cYI+ms0wMRPioC+eFXvjSOLTD2YKuFPeq+FUqDSVSRMcGSPa5H/MNPun57Okb013pqylZlKgnEiqfcdiNOBhlJiwuG8wY9tZmhgWPcQrN6HB76Xox/cI3dbqtPcXpqCWDwUHDzlhuI9uNP7NVxVW9o6dneFA7eH5s59gM6eVEUEy5miR8gcFRr1thitNctdaE8CpAI3x8DB9G9NM3JKhW42Jivp3qTDyp4ZlYFSD9cjTmYyMhaSPw1UZACcnRSTrK9yVqisjt9WIwVVZ6de57ZYd9R26Xi6VVT83BY4lycSKkp2P8Ab2Gp7rj4QHG/A7Y+Igp5CAQc8EZA/wDf+mlIoEwWDjHuT/rphaq+zRK8dyNbb5ODlwHhzzwGHb9dI13Udot1w+UkmZ4ZuVbcDkenbTrLvaB7b/YWTYCBgkn1HprQJEC5diihto3euk6eugrYwtGkje7KpYZ9tLgsY3Xwmbb23KQc++rOyA4sQlXbtmZcqeABpJYImmLbtmDnSyAOwLsVDHygjga3hCRsUkUSZyGI/wBdGxPAnT1B5yrNnO0Y476UjrJMOXjUD01osgEkgVSPLwCO2tYnRsCT7YPB1COVGwqYXDOxHic+/bW0E8AVWim5P6Z+mkJBtLBRx+51qAgmUFBuxggaZIHZDuCpZnkUxADPGTnWDTxyBi3JI5AJ7aTZVjJGSCTz9NIJ4qsXVuV5wfXRXx8BMVvT1HUoJgF54KuuTn6ajtf8ObPPKZWpYtzc52/99SWaseMFpEJyc8HIGtfnEaJEllCuMnB76f3JCuKOxqNhPb4ZnbEcq7gCTx+h0Mryk0T0jRJ4XcFSclsYyffgnRmnmE1hpRNCklQ3Jn3jlf8AKPQfTQOqmJlbZEXC8Iex+51zDXjB0tvcCOYQkeI+d2eTjGRj2wNPJqdpYiKV4wScxAqTz7aRgEz1CVFNKkRORJn27YH1Ol6SnrqnxIrfApML7dzeXH1z3Oll4LBtGG8JjNMkMinIx/UfUadIsSUsSQ1B+YZy7KG4xo9R9IrTTJW1db4snhspgEQeONj/AFZPrp/Q0FvttLJ85mWVk2pI2Mcn1/TSWQjcZqvGR0hacIu5gi5xjvjRQ2ypq38aWNfCMfi5bysfbt9c8aKRXmChjVTKkQVSoWPAJH39tMbl1XTEq0KE8bQWbOCPXjUtkE6awRZZZwZJnXcHUYwNKJFRUhbxSgXGCrY40JrOpqqswBKFwuwbV76GtNLLiSUhnHqBg6MG35F7Etq7rR22cwGYTlYw2InBXb6aE1HVFU2fCVYwfKQBzoK1Osi5ZTg8d9LQJGBtBU7eTu9dHIriMn1OLvxJWo2brWrqghYVjmpgQjA57n241EOk71LQ08KwO0kxVndlXkZ75Pvq9PxedOKbfbr74QWNS0D+oG7zD+ytrmzo9BLMtCJSYpGMe8ntn6ayyidPFJ9UXZ05e46uxEmRkErnK5BLA9ifrorVV819MVtoy8UGx2Bb/MBtX6jIz+mg/TPTxjKrSr4kaH+bwNpKDJb9yB9tSCjpd1ehpt5pKdxR+MD3deWwPbzf21lyrZrhK2PoKdOmbW8knkSbKLld2/zAAcdhydUL8fKp3tcdKRLueqiOB+QIi89/vroq+UviOtr2l4ZiqxYi7bef76pj8TtnNq6ftkT0/hPJUiIFgRu4Gcj6++jgx3KyvlSr4r7KXpVkW3IhbzKNobGDjQhgYaogruyeT76OR5jowsn5+/00GqkZKkPnuewJ11aRzW3QtWzO0sbw7hlQNue311IOm0q2rqcIWkVGBznuRoPSQCoqBLIjMMbTt1ZXRPTbK0V5aoggiAOICMsB7n76xchKtG7jRbRbnRV6orLbPn6uVyJ/EgpTHjLSqqkKw9gxHP1I9NFaa/iwdISR15hFyuhKR8ksxPeRvbUQtlV4dFDTysZPl3cwx7Rxu9T7jT6ls9bcqhrlX75ZU867+DtPt7D6a5+Q6MH9Em6VqrbR0MaGKKJlTa8wOPNuBP8AodWbS9VWyvpljLKkEbr5lG7eM/1D7n++qkSlkeaQQNHIzJvK4wCDolYoWm2JPLHEjgxkh8FSOx+vONZpvZeofZZL2mnrJEuW6ONCu+TwxhU2Hdj6nzad0lNA1OtMyuseQ6lowGctzk+3B1HqK8LRW2ngQ7kf+ZMVwcyAkdvQEKOPpreK8JKz1k0uXn2y78kysQGySe+CfTVEWnJ2WUySR7KKuMNMixzeYSSu4zHGpO/YB3JAAz9Tpay1lZUlK2op46aKEl4hIxG+NDlix7/1Y/6ToJT1NJdasuYFilqlMZZ2BDO3DAH08xP7DRQGkuvgw0IIkqD4J3sXiiU/nHPuA30ydPSEl4HUt+gilp6ualZhPU7WVONqZO7B799p/TTeuvdNEKunWQoionhFTjcQVO3HoPKdPrha6OOt8Tw/GkhxKI9pJYHuOfQEj+2oheLfUTRTqUb5tFyyjgtjjv8Ar/fWbI3Y8IpgnqG7fPxvl08RlRQVGeRJk/6ahfVqgJLTxz4Dwh2P+A+u0/8AbTuSqrIIJlljlR4CRtA/MW83f09v11HOqa4rQ+EkvMYG3d/iHGCf76RKzU1SIDe6QCTxYpSwZTknucnnTKus8tRQrJOG2BCijGeNPKu4FKeKOpiy24tuzn2yOdEKFmrHCzSBY2GAWAAU+n21bC1JNEULRUVRYqimqXMaHZJ2B76RRlgrhGUDBxtXA5zjVxVXRsJqcSESTSMcBTwp9TquPiMlu6dZbfai09xqyTJlAREvbjXVw5O5zc+PoQvqHqyptT+Dbo1VIxhySeT9MaM/Db4v3C1V0dvrKp4Iqg7GYZCtk/XtoHe+kamvtdO65ygAYMcsudBZ+nKimpzSLJJIYj5fLgj2510Y4cOXHUvJycnKzYcirwdsRz26Kno7rabvGxquFgdtw3hAGIPp5iNG+kL9V2q6vFco2pqiTAd4gAH54Oe2T7656+AfUslwq26TvchYOgVM8tvJHmz6cKM6mkt9qY749LXVQljgYqiM3O3Pr74Hpri5cSxujr4snux7HUVS8dJZkpJ3aYRAt4bkA7CpB7d+Sv7DVQ1lvqLi9ZG8PiVO8NECQTwfU/bUk6b6rS82dLbVV5iqY6dlQiP/AI8Xc5PfPGo/XmS2/MGiJ3rIxhUjG7zHufcDHOsuXxZfD8tDKttdM8Edztta3gSSqlZEUOY8FQT9e50NmmjWZxBWeJTzp4J7j9xovDcaaqolqYHRTUgrLErEndnH6YI/fQG4zJEqUjxFAhwWcY3J+ms5qtkdvtKk9rnhqUR2GXUpkjA/qP11y1V0tNHeqtA5KGZiARgnJOM/qddeTQCNJoKyJT/iBbzL9Prrl3qq2ij+INRCcxwyVCAKeSAx/wC2ut6RkfyRyvU4WozOgPg/PJFYaFol3hGSOUbuxB5+3GdX9XVLz1KQyuqlyX5OMsAGI/vrn/4O0DLbLhTOzonjNPxyMYYD7Hy/31eTSvPW05cKWEayIzH3x/cgY+w1k5UPm2acD6wSDNqpCk0VbLTAzTbZIwh7KACwP6MumwpRPG0kbbYd74HsQCdG6gSQN4cVQm6jiQOGH9TKBx9MoP2GhlPUmigYNTmaenIZkAIDeUEk++Q3bQhHwNknsc2mJ4oHppWRVZwVUHOEbBX+2qn+IV1pYLtUxGVVVZ4pm2DIXuh+/HP/AE/XVoNOlGI6iZsMtISWx+bYpIP/ANQH6fTXPXWVQz3pUmbZHUlvE2cnyu3I9sgk/cA61JFLduxxaJTKkodAkkYMckRfzIQe3PfHbRmGSPao3BHBB2+hb0P/AKc6E2qdgy/MuZHY7JAe4KnBOfUEnP10UjpElleJmORIGjPqpX/3jVLNGNtrZKrLV+DCiiqKFTkSf4dWF0nfZxWPQSSr81IAxV+FYejIff3/AE1Xtuo3gps+BLNERmUhQcD176lcNnMngYLCrhUNTurFW29/T9NV7htEm1NUywrzZaW5RpWVdOIJo/M86KDn7/fUAudtq6edpEiVomO0NGOM+zDUnjuldHTruDAzA+LGCFJPrj9tMpK+lrmWWGUh8cqy4I10+JyXKSTOJzeKox7ois6TU8AlVUHm85Hca3ipXn2iXZuk5XJ5x6aK1EcNWGikQhD5nbudMZbZHPOknmUqPKW42Aemddmv0cVGpgSGXacnByCT2+2klhWV9ztkEMAfUHJ0rW0tQtQI4o3XYNwkPIYaTHjxssSL4jSAsGI7ffRSoNI1WGWnkwGjZT+dvrraNIljMclP50bcR3yPfOspFUS4E+4DI7jAzp1FUQMChADflHHGdFAaVCUscUyZChfQZ9NDZIDFK0YRmHuNFZpaaLFOyl3zyFXSMS7pidgyo2kOMHH/ALOrE6KpeBg9NIU3AemBz66Qlp0MbK0fZshh6aIiaOM4ZFMRJKtjsdIRyI1TLG0jqpONpXTp2Vg14ZXWKNSrIAe/tprPSGUtDECuCPOOCD9NP/AaVXYSKpXI4HOtpIRsRJVIUkeb2P00bIDY1kjYpI7OB5dx750m8phLLkPIvdsYwNEpYYowzNkRucgntpnLBA6tM5GFwuR6/XVipoglEd+BTqCD+YE4ydZeNldfDm3qOWU+h9tKMlPSoH3rsBwWx6ntrDCZQQkCOx8249j6fvpF5IITo00iyxAGNTyo9NKRwtGxjHCk5Y+40nQ0lxNQ1PSUssviflQD8xHJ5GvT/N7pDxtxjYCdyn1B1ZSAbOUDMkKqFJ3Z9zpGSRzTqXkVXQncPca8E8SnMTzpHJuHY/lx6fc6VaPxKQb32yNnb6k41KQ1sShdCvhzRJLEx3K2P/fbTCs6fttWfEmo4sk4D48w0RYkxrDC5YqMkkevrraWTCpE0DZb+sDjSOFsXtQ2skd16aqHms9xWNXG0Ryx5X7j66eXDrPrC4laeT5WSEHzSJDh8+321gKWhJJ/Kd3P10lGiHfKihS/lZMd8aR4h1NCsl/o4YBHd6FclcLLCSG+x9NAH6ipHqhTLEP5pwGd8ED0OjE1JASsU0e105DegzzpvLa0YNuiiqPFPGRjA0sYSsZzi1TERcqFJ2WKoL7htG0Fue2ONZimNUzQx1AE3G5X8rDHYYOkzYqSicVFCzQTKQd0Mm3B+o0jdrCbzI1Xcp3epK7PHUbHz6bsfm++r7oq6Rl4Y7eKrThJcMvL7l/01iEvtMrMm4EcZOSdA4oeorcpihlEypwrnnA+ue+n1uucRkVr7chSAn8xpWK8euRqKdCyx7Himo8SRpDyz8/sNOXQyrkn6ccaxX3GyUwM9BeaOvhcb94bDLj3U6Y093oJgfDuEZYnypvGfsRqRnbJVaHZWnUmOVuF7bR3028XbIwlRnB5HrgaeSCMDYQC3Yhe2sLRwRruiLR5POT66nYWn+zreiET2OjaCF3YeWZmY7VA9ABpjLMlRV1UcYeNYdq47Ak+xPf9NFqOEQ2GMrVRmMPyqxlSD7HOmVXDkrFLgg+YFe6j0xrnGqHgc0VNDTVsS1BURBcsFIzn0yO+jtRcLXTUcM8NSs08rkSQxryi++fX9NRKokAMlQVdJAm0MF4ONMoayXw0EaZYnk4wVGoXR/Ekk/V80RKwIYxgLxyT750MrrjXVyMZJSVx2z2H6aYohepyqZQk5Htp1u8NdqwnYSfPjj7aeIBGIv4aM6naoxknORpTwRHKkwQuG/p9BpdUd0AVR4YHfWaRMTltx2gYwdG1dEtI1anQKziPDD2Gk08IoDKwHPbPP7aeywsWRyjquMgtkAjWkcCtuDx7/TOPNokG77GRUiypXJyeQNKqr7FnKAA8bR6/XSlOgAdNv05GNLLSzyFVp13FiBt0s/AGrRVX4jenx1B8LrrnmagQVgUckhcr/qw/fXFXR0DfxISxE4WQMEAHtr6VdS9JtcenrnQ1KhBPTSxtjBJ4Bx+66+dVmha1172tgsVR8w6SNn8gUkcfU41Q/BtwfioouS0Uyx0kFHG+0TY5DcrnuTozQBaM0dFPVxtA8pfMbZOScNnGee2o/DObZRiumfwpXVYohngL7nWI6mNmmq4NzwpAMebjeeSf31iyVezfEun4aW6Pqbq6jjqHk8KkpGq5skFAVAC/Y51X/wCOTpagl6VS4RNvko6tfBZD2yccn9DqefAXxbjT3SvhRo0YrSRspPnUEMw/vrP4kelqq8/Da85p2lNPE024jG3aBj/vq/DFxWvs5/IyN5aOBYoxDTFUPlKg5POeProLULJLPk4DMcZJ7akUMMbUXh4IAGB750naLcjzF5I93JGSPy/XWqM+q2FRUvAR6ask9Q0cUcC7Q4SRs+vvq3qW1iCljtsE0GUbz4HDtgYGgPT9nelpIZKWdgIwHZiQNx/76llJTzVUnMiSSSKZEzwQfvrnymk3Z0cS6pJC0CJTQxsgCyBth3j8v/fGilLXxmBqeoJLq+FIOMj2Hvod5YZ1PEkoAL5P5gfTT0210gNTSxQvCcLyvmBPovrrNlknRuhBqmbolSXIjik8qloz2yvqG/f11IumKCGSjlnqalaZ1IKKfzMV5Xb+uNAIIqmlwVTMkyHIIznGODzxo1aYIisMVSSJy6hW29t3p+nGsGVrsa4qmSOKphE01MkKTfKI3hu7BQ+OBwO5Pm7/AOLTSCkeqkhpZZVJZcGRmCKuOVGT68nTBKVzOX+ZDEPhwEy66kKpSwUyrKagq5CDK+V2B5JPoNIhnJWCoJZorjEgXxCkmI0iJ2nBxuP6+upXbLw1xqRDOGNvovDiCUylTI3OCTjOO+kaehknqWmmkRInXfCikEnjGMe3rp9BSx06ozRR0zmQtFDjaCPQn6d9PP8AEpdNBupuE1dSzzvNWESlqYNEmCsWBkA4ycHaf01pQ1dbVpVU9LRGm4LyvMPMqsy5UHHcYOo4nU1zt8ldQSimkjL/ANJwseQM49dDpLnWQMau3GWffIztg7gPb11naaGjEV6gsEJpzR0od1kUKs0hA3kvncf+oY1TPxGha0RR05mRnlyXCvkZHA/tq8KKaqulskQmOMzOHOFHiBV5wAeAM6qf4q2iKputPRUieIVGU2jJJ9ckaH2XrZXdBZxdgg9COQ54I1J6Ho6BY0M1bEzuDlI3BCADOSSeTxr1pslb48dPLRAAld6uMcZwRnU5l6IqKamnq2pzFGIvGCKwRVRWx+ue2rrvwN2cdEWsvQr3+5LbqV6pq6T8khlIWOI/1YHY402v34Y6TqOvorR0jeph1BJMy1U9VIGhdicKgPp99WhYamLp+kZqDYtwqVxNNuyyJ6KNKUtHXTeNUW2aR2XaVkB2OWPBP3Hf9dWxlOPgL6PHvyc6dd9B9VfCuoisfWloC4j3fNQIWhlT6HHB4/sdVVf+p7JR4lpYy29sFcA5H319FT8V1qaZbd1b07R3yiMbHwpoQ5AAxtz9y/7jVddY9Afh0u9XUTUHwYpaeq8ETjbPIFRuM+UHBHOt3GlCHydnL5OP3lSSOEOl75fLb1fSdQ09HJFCHCbkyF2scZJ7HjVm1V7lrK6ono52naOXxAzHAJ9Rn/tq+JOiOmrjSvQ1FvpKSkjDeDTxRhFGOw7k59dQS4fD9rEiVNop4ZY0qHM0Hfed23++r8+XFmXjZTDBPCkrF+kb+kNJTVZgB8WUREseUI5457HUmuV3lqsuW8MSkSA4wFPcfocDUEt1ztNTQRyUiSwszlXjf8ySA88e2pBU3KlYxx5RlLbAGPGD6/prj5oOGjdikm6HdbW+EYp1hMazOXeFcY34BOMem7/XSVfUR1kMTAs7KQHVjym7vj6aYVjyNGHjk8sThA2fTWKcO9Qqz4iHhnzg9vbP01lNLewgk01ZIlJJMGlVvlwSuCccKx+mPXVA9cUhqviDUiQYVEVnIU5BDAcH3zq46yuaNYJUh2TwlklJbBKHVT9XVEUnWc1fGu6nnkRWG71IGR/6jn7a2+nXCcmY+duKot74aSrS2OtkIBEZRnIPPP8Ar+mroiplS+0VKfFMPh07szAgbtzqf0xt/fVJ/B55aqx3GlSeMq2DyOVwWXA++ddCeC0slNNGxEkUQVD/AIhsUgfuTp5/K7JDUVQ5qzHLWVDuzFah2w0b8ZRgP/T5uPprMtEpp428Pwg0ZLHBJ8oAGSPtpvT05llhbG1Q0mSo8pBCkZ+nB/bRuVqakpPBmZiCJFLZyp8nlH23EftoWCRD+syIKCCmibw5EiaMSA5wMZbOqYukIuVfKZolJpyp3Ac5Iwf0znVu9U1a1qSKVAG1mB9iQV1VckqNdnjKAh4znnljuOAdWRaoEFsSoqbZVR/MAhc7R5cf++NS+20CVE6T/L7JF4lZT/X6aE0dE1VSyVEiuyLUQofYFgwyP21YHT1DTwJNUVMPizgj+r8xBA3Y1SyyLasNWm00goUDpERMpYBidzc7W49hohaRFJHCs0UUUkTkgscOQxAxntjOP30CrbpLQUFVKIGL0JWWFinARuWGR9dN6C8pcK2d0mwPBM6qf6gRgqP1IP6akfxoVWyT3+qp56uSJpVZWYurLwyA8jH00NKTyBUJRmKg+IowQNMaapS4UsSllNQmUG1+GYcMv2Bzj76O0sEi2tiUUOpALZ5I9j9tW8JdZpMy81P2nQOp5IV3UZjchRu3eufqe2tKiT5syUdNKQXXLNx3HoNYSojlD0j0qyoGwWyQc/8AjS4iNMPEpoYFaRMLgflGfT9temPKyl+xhTsUjejq/OHG0PuOfrz20tCLfJTR0zzRr4TFEIJyRjIyRrebxpGijaMZyCAo4A9dbS2wGsFRM0cCoMphcbj9dGgdkDIqoSZpkjkUliCuCckffTeepihqlEDOfD/MAmeT/wCNF5aJKgOJQYSsgdXVsZHtpvBRoKicUUC7cDeS3C+5zo0L2Bs0QtZ+YDSu8jj8+TknsNLw1DJLIamNgZASxz+QDS1dQTVEa+BIfFXBQE+Vj76bTwysWimJeVyN4H/fRGtM3paikq1kdFKiNfITjBz3476TMEUs8r1EciopBDJ/bWKC2VdPWeNURJtKZxnIH0GvTgLIkbuFWoYkxqp/THtqJWLIbpUUQZoZRJkeZcDhz9xreVoWXDKp4zsycjW9THDEEjp4xEqnaigZ+51kI80nhvAvcNubg8eujTJFpDSKMSrHJKWIOSiKMjH1HfWCkU7NHEChH5iwGAPtp4KeGR5U8RGcnI2tyBpuiRmnn2bikRAd15ZB/wB9OvAr8jSoppDTyKBHJHgFUIyC2e/GtKbxEQLIm1VXKqMd9PIYd2JIpmaMZ2nbgtx7aVp6YyyNFKgw3Zh7aIGMmnqaYpIkxUbty+GcMCe4zplU7GkkndNpk4wpIO730YSCMyrAygKGOCe40yraZXq1SJg3hgkj1++mj5BYPNKrxmmkXD7gxkPvrM7LTwLIkRkD8YHofXW8cPhyFzKZFkbGT6a2ipZRIrgqy7vKCf304TDMiwx7gF3gYCjkZ99asjNOizSZA4UY08kt3j1LyPyD+QDgDTNqaRXds5kAA+2pHUrA0bM8cY2SDIJ7jWgG5pI42V1Vs7gPXW9NGqqZJmBHoGOvTwoZBJFgKFyQpxk6Fuw0bCP+UXSLccZzg8jTeq2RGOYO2c52+x0okrB45I5DHTrwU3Zy3/vOt4avfIsUsRRySSM9h7nRI2JqFkY7kAA8zZ5ydbM2UkcRkA8KCNeihKVDRyPku3lDHOsTBo6iNJSyhjwBz21AIbMqRQLM67sEnH116SlhqKdTLEuJMMw25H6DTxYg8DLjxwzZKv5SPtpNqbtUU7bSmFCE8c6DjYWwFWdMWWonwbeviehC4H641Hbl8NI55PEoZp6aYDO3dwQO2PrqfAPHIQ7Y4wp1vSSSbJPGDO/YE/06WKaZCtU6V6utmDT3Hx/Nu8LxCr4Hfk6lNJ1PYoKZYrnbrrFIMZEsZkG71ww76LTPRwsWkVTKxChiuDj1A+mt5FgijRWRZARnG3sfvpWmMpRvwdb2ecGwbGBaVX827HP+bQ+sk2y5jQMvo5Iw2ntqjIscsrU68SdtoDgfUaGyqjh33qgUEhSOfsBrCWY9ow/izx/zE2puz5CO3pnSBBjYlUBXOO/J0tOrVcKbERVCiPGMHI++tf5SSgRw7CFwvGfvnUsuXijKpIZSEGQRjTiNVL+FXpI2AfDVTjYccEj669SOfNEMRuoHD/m55Bxp6tvmqXR1RjKpyDjv++mjJIlCWxd8as27an5fU61bcvDqFycD3H00et1igldGuO9FXksnLDTua3U6sJliV8NkEjP66F/KydSPwrJMqrThpgDyS35R7c6dJZ54z4srMu/uF5wdSa0PRUc/jy+EmwbvNGCpH299DLhfaaOolkpkGGO4Adv21OxKNaK00kas0xLZOQMZz99P0NLDMit4aY9gPXtqLz3uocGMzbVJ24UYP151opmqZgkbuSRgK3c6DlYaJDWXykhM0KruYcZwCNfOOW0SSdf3SgEWZDdZwF/yiQ4zxr6FCwVLRPNIyxJtIO45J1yJZukZ/wD75vVVRLPtgpauaRmJwWGCQB6g51VN0jVxdozeLYFp444S0gVQjMV7Oe4wdRu6VMdPYamLCI0MwDgrj8x9NS+71TyyLDFucRscv2UtjtnVW3+uqerL3H0vZZwJK2ZcIFyysT5f2w2sdd5bOg2o7Z11+Ee2LU/CWC/yxqWq7jPIsg4BQYAP9tTX41Q0dx+G19oonRp3oJkVQpLNx349eNNfh/03J0R0fbOjKI7aejiEbAHkv66cXuMVNBPTuTteN45CO+CMca2xVKjkSfbKrPmHSwSLIaSUbSrbTnvkcaklgtXztWgVQsaHMuRxgaUTp6eHq280ro3hU1dKniv2xvJ/01MrPTRxBwissbcsVTO5R7HVUp6N+CK+wrZbSoMdTOojgRhiNhyfqPpotWU7xTvJTNG0b+d2jwQF0PlrHVAIZTJkHAZOAMevPfTGmrJDL4UUjhify7cAD2IGuflk34Olix2g5aoZZ5BHsaVVY4JUeTPqdTa1UZij8R5QfAU5BXdz6roBYY5a50Kt4ZX0Ve59z9NWRaujq9V2VijfnfgPgH9PXWVybNa1QJqLHb5ak1MUBaAoCq9jJgc/30pNQRrmnSPLzQDgLgRs2e321YdB0jRS0xkqoGRXGxlBAKH3H6nTe9dNrS+HDBIkmHRO54UEZyceozpHFPyO5/oiVJY0iqBPHVYaNADtUgufUfpozb6eDMgZmmhZcJHwRkn6+unNO1KivSSyAeCuM7uWfHp640kkXytNGxELMzbyVX8gHcn1/XUgldFMpOzZ7eEjl8OKDwhkklwHUY/L+nf9NIRR0l1Xw61o0kUBU2Ng7PQ5OvS038qo8HaJkQBgT5nYnGQD6HcNJ3KhT+GCoVt7SoFZNo3K/bIz6akvAtsZJQW35j5adJIpElBWoxynscdjnSNQtHTb6KSBZmDtJlPI789h6Z07FB/Gba5pICK6jjAZmO1T7cfvqHC4TW+WeGtKorKQQwLOH9x7DWeUr0a4+CTW+himZq2kkf8AnY2k8FWHZT6cnjSF6oYqKk3zUsccnJCqOR75b66a2y8STu0T1KK0uPD2s21h+bkE43bQRp9cDdIopZKpUZTGVJiQcj7++jGDl4J2cWN7LQU14q40eJGp98Zldhu2DOTz6DCnRuejSW4K8pUUKp4cO1iVkIk3Dj2xoX03HUw0slKEEJaM/wAwuWVic4/XBP76mMdtVKaGqSaJkpoDtVCylWI2gH37n9tPCLTJLImyGVFmtsVwr6uqlCw4LxlRnawTdtGPrxpD+KLTPS1Nv2AyyvCAT3/loMMPuuf30t1BPHQ5r6mrjpAY2Uh+c5Kxq2O3v++qrl6pmtdthkldS/zLOsgXJYADBH7n99X2VOTLMkutHSRR0K5qWpmOxfC7tnIwfUfmzqDdX3qSUmOkrWR0kJi2gBnXswOO/IyPoRrag64tL21KqvjYgSAkluQQGYNgewcaBXygo7hP4tFJ4aplVYN3J3H9McD/AKdTv1QpB731Bd4JjWSSsrBlZUZSF3jjafXnn+2ity68lp4YJmlecJF4TKDt2gg8nHc+bv8AQaBXORmq6umqahGkzlw3O517EZ+mozdKyGkgM8VI0uFG7c/BHoB9c6eDcpITJKlbE473LPWy1KZjd5DnJ526k1M8twmVqdRKu0B1J7e51CbRGtSWnyVYtnJwf041IunZ54al9kxQnKgjjJOjyUvJMVuVomEVRJTyRowDrg7eOAcd9YpZI38aadsDGDjsh9D9tIxXFJFEVSylpIyMH1YfX00nA8ckymoRhFFIviBTkknkffjXNfk2eTe8yxSw/NSJlBn9fY6qR4HuO+7pLlp7n4aFh2ByFP8AbU76uuKW21V9OKkbISXjz3dccD76A9JLJJ0xQRSrGfE2TJgDcMjBY/XDE66PDi4w7mTlzXboW58Ere5s9U80JMrToNmcMW8UFf0xj9zq8Ipt9TStOxGG8RWZuFwmNpwNQP4SdPfw7p+OsnH8x52qFQAlsKQw/QMT/wCnUyA2NE0bTMm4sQF7oEzxzjuQdCSpNkg6jQ5pS6GF2R3WmWPAznzg5YnHuP8AXTi73KFqdjGoWFZZHjbOQ2GbAx747/bSCVYgSpkV/NBUqEBBBfdu74+iaAXauxRxUySEhpdiKWIy5bGR9MHP/VqsZoC3WpNZT17wOVcHMbMp+px/c6iYpYYLrHJIqsJ2iTzcFgSeR+41L6raKBUG4yukuGRgQjjIH35B1EElkqKyBBIRDM7x7vUBcFcZ9QdRPdECdnoKiekudC0rZpCpZVyThSBz+jH9dWJTOaelgfYsM0Cx+KRht+V5B0A6aQVFwuEDAq06N4jj8x2YPOB7jOiNxf5WmmZc7pXU5B7ccEe/GjQOyI71BcKyEzeCzYkhIfBwOHyOPsdEulKIT2+3XOEqKmSmZpO+B5TkH+2orWVr1dJNcI8+IhJKMOWZdwH77QNWD05JSxdKpJSRkfz9qu3HlPGP2H99AYHUtsZY7mY3JlVhLAwPYMqtx/8AV+2rEsksdxtD1U+E/lL4kYXLNkc/tqFxVyM9J4BBUIomZRyTtx29woYfrqWRxLBbII6Rm3A5YkkEr69taeLjlLImkY+dKsLI/NUvFO0NKyKwPLsuDt/+5rSjqvEq2WqVpI3OI8DbkffROooYpiKhlAdTht47AdtDkLVNRJLMpNOBhFHlBI9Rr0rVHkWKvOsRSVvFZQcIqANsf6/TSM1RTtUK1Sxnmcgp3AU+vGndC9HDTeE6vGpJIVhl899I1UlHsWrSLbyQOwOPX9caiVukAdV0FNVKlM7HM3mjAGQCPqNM3t01PD4EFVsYnzKR+cex1olZTy1PhLuip9o8JnfG33z9dKTtNVU6TU8yOqMQCGyTjTdWQwtNK8oaeYxxREBU/wAQ99NK2fwqx6mn3tKh8zEcY9znSi1c0IRKmoUmThEZCCB9SNORGu0HKsyks6hs8Y576ij+yeBtDWyvllWNYwpO8kYLf4RpFa6tK1E4py0wZRgkDavrjOlfCtrhGVHjHbZkYY+h0uZPGaSNl2bDtJdedNVEuwahozFtmDOTkFx+XHvptIWFNJSpggkbefyn0OiE2zY0cKBkJGWQdvbjWFtwlcwPIh2gAsB66JAfBFHCokhIZwNrqq5JPqQdI1UhgkV2TbH6OpwG+499FVppKcsYFKqBgtwONM6hWEMSRqGhMhDlgCe/pqLZBItJUQK9PvRIyGdsY9dJQIYVLxJKfEYszhuDz9dOZTG1NIkZbb+QDdjcf102dLiQkSU6QlVG9Wk4wP8A7NRbIbTrI8jF5Y44xySTjH1Om6UwaoWrp4/KBgyA/wDvjWXqYGmj8WPcAeNxzv1pSV8TXB3jkblSmzZhB9B9dOlQKNq2KGAqinMsvnYBewHbWXKNItVGQSy7WyuO2tJqqRyfDyUGFIVdzbh/217wZGj3Rx7o2BfAfG0frpiCZlnclSdhzhPbGsPG3zKIXUL/AFH305mqIJIAkZwQB3GT+umwkkmkj3BSiE7zjH21AnpdsI3iDcP6goyQPfTfBRBKXG52PlK8jT9ZVMrkKwkYZ2gbdIlQG8WXLe6jnB+vtqC0xmKb+Q8iqAwOcD11lY40lEu4OWI3E/6HTyOOQOJXj4ZdykHIP015aYGQSOuFJzx6fTQSf2ShrJTpuZoiu1xy/tj01lUmlBEWNwIxn00oKdo6gyxlijg+XHAz21l4JQsnh4Q8eYnkj10SIbO0kqrCjBXU+Yep/XSdS1SmDCdqDuWGQPrpUUvgoiOpMuTl84B1u8kdMCzSHIGCp5BzqEY2BeSMKXWRjySBgA63qVlHiBQUDJhW+vpraEU08gl8xI/MV9P00nPJCsLsolkiYeUbTuyNQlmflmbP8seTgE86SlpURk2LhsHBJONuRpzErBA7lgXPYnGTrD1FOgSOaVRIowdoyMagDqyzSRVFurKeN97F8OX7kj1B0Oni3KI2Q+IDhioznU1svSEVuhrqNawyCRVdVAxg+oOkIKOnoMbaUAEnecZOc657jo049EVNtu0cIK0NQQ2NuVGCCe+pBSdMGnlzV1CDao2KoOW47nHHGn1VUxbSkjbVB4y39PppCp6gjWJXmRmWDhcnC/TOq2i1NGz2q2U8cjiAGZdrSy8lseh0TfYYIp90ZZ1OMkcLjA1GJ+oJalSW4Ru4U8L+vrpmlZO53GRg7EjBPGPfGgMSCsukVLsp4pg7d9qjg/rphLfqoyMsaBU9QNM6a2XKuVvBpjNg+V/9dHYrChULULgLjPGMH66hABJVTyco7kH2PGlaK1VVVICyhVJAO7UwitFPSoaoU8X8sDLY76RqaqlghBk2plgdo7nUIDaTpJamVVrJ1mkLb1ydij6ZOisFFTxMUCRptONxXnI9Pr9NCqy7yJCFgBUZyD66QkuEjog3klSG7986jeieAzWXWiplfC+KUBch1IUMPfXDnU3V38G6ku0kc4X+IVc0skgQ85cnb+muvrvUolsq6gttGxyc/wDLxr56dct1DUXqSKhttXJPVSOtOiws2WJ/MONUZG5UjRxGlVhvq/4mw09pkt71scdVMxYbSScH2xq0fwo/A+ujuTfErquQOJI8UUMqlWyxGJCGx2Gf31HPw7fhN6jvd9j63+KVI8FBTZkp6Oo4kmkB4Zvp9Ndtw26CkoUiigCgYGE4QHHGB6YGnhirZZyM23EZkDIaWURSMN3IC40IvlVFS2mrq2iRoYYWZ5GOMYydSv5GSSNd/mMh2qpHB1SX4l7rN09Z6KyUTkSXGYRvErfmTuf0zkHTSfVNmXFHvkSOZLrSx3a91tXQqUpaqpeclsYbJ833Axz99HqS11It7/KxLiNPMhOPscadWa201WQtHE0VS2B4anIO7vx6emp/aOjbhPTR1ElOIkLKgAJ5JGf17a5ksujtYsdKyrorLcUrHgjhZmwpKleCD7Z1IbL8NrrX1Ycxy0/IOJRjaPp/fVu2/pNafKXBIgSPMWAJ/f00vUVFtoo0paBwsmWKHHKkDsffWeeRJaNkIdtoHWLpi2WWMJVwRM0KAlw2Uf8Aq259OeNTaWqFXHTxEJCYUIAYHjBVRg+uRznVcyXBnLfMlpEcESKpxuA7fbUksdTHVxgzSjEqssUe/nAAP/fWPJK3Ze8ThGyQKKZIJI6aWeRc4kJcgAnkj+2hHUF3qUmWOkaBPIQwL5xkeufXTS93WaGhSGklWHevDZ/Kc8g+51ALrUCaow1Qd6yHcSSSftowVoKgyZC42+402+Iw/NRRCDERBMmD+bHfSZnppKmYzOxWNMK0ana478lfv/bUVt9U8FQlOkrBVIw2ceb1GpE6CKUzCIwl+N6nIcfUeh0/WhvbQ+t071EbVAIBhXMu4eZVY8YPvwM/Q6WvE4eBJEaF5I0HhIG2n3wffTSlMdJTSBAqSO4FQjAMWz2PHYY0E6jlMFWqy1TAiPytHxHjggH376reRidbCMdUkE8ZhnUtIu1gzFQQfQ/Y6jF7LRO1dMpbkoCVHIHvn0+usy1yS0hm8YKxXKOrdj/hH+v66xWLXV1rCzyJOyjcAfzBfr76okrdlyVAuK40Y3CBAgkO4M/JQj1H21YdvrjJ09HEVhqmUAAqfO2WbygDk/T31Vaww1EstKVckgiEZxtbHI+o1J+lGqLXTCC5VKIIQTE+e6HGT+mSf01fjlSK5+SZ2/5d6c7p0UF9ytntnC4Ofqw1L7fVQW+yT0tzp46oIzRAwY3M+1lJHvgDJ9sHUGpKmkc1tOYysyKGhdOBJ5t2MeuCuNG7Ndkren6eOZ4lqlqXdGkU5WTY7MMeueR+urY/srKx+OEtDTMZDWTMCiKAxBKjC4GB9Rrn6tv9TX0i2xXYpFKXViMFc8Y+2ugPibTW+7VrtEQ/jq0jE5wpK5X/AOrXO9+tlRZL9JRXCAggnIB7rsB/tuGmCNkvFS9QqTVjeGx3MgPYngjn22j99E7X1FXRVaUvzZamZ+PEGDn76jd0EFNOscUiNGq5jcDHqMg6bS3M+DNDDGsqf0n1DfTTKFlTloIdRXEy3GV3JSaVmUDvgA8H9dNY6SuuFATJ5kB2ENw3v216y0ZrninuMTqqEDxd3AydTar6YZKRqqmKhqcHZUFiVzjsR741alTsqm1JUQfp+D5OKZXgZArHAbsdEEnZ2U0AiEjNjBHbHJz+2isirEvgytC0DsDuGQQfXSpt1HU08jU2S6nHHoR6jVOR7L8WkYhkgrQVlcQVCfzEXbxubkrreC6tDSStHTF2/wCHKoPAUebcP140jDQrPTJUI5ZthbxD/U4ONv8AcaB19ylpapGpEQvtYOPQN6caoUFOVUW+41Ftkf8Aipc0qaIUtFMZI611Cxty0bdzj6DLD9RqU/DDpuqrqAx0+A/8lNrHOcsFxj9B++qyarpLpfnq4duymASJCvG49x99dN/BnpuanEs0ihaehpI6VjzkygBiee5yg/fXWlFY8Ch9nPx5Pdm2XJaM0FrCoFRIYXpMLxyFOTrSonMNS4AdPlYeCMEnLYK41iWZKeO2UMhST5iTw5FXygM+eSfXv/rpJvl5H31EwHjVK+KgwMpk4/8A2dY3E0pDxlpYq1SImanEkinzcDaw2qPv/wCdRq7wTCnLOhdEK7CrZA/LgD35P9tSOZo6h1dGZWlVpZI84xl9oX6HkDQasWOmaOlaMyHDSPGZMtsBkKAfXKrperGlNKkBplggWiihcP8AM7JAmzuWJAJPpn/sdCY7Ys1ZSUh2IJmaSLw/6eN3OPqcaONC8UkDPtPgRB9pOCqogIX75Yn9RpShtSCuhlnVVYMSHLnGAMf+P76aMK2I3sRhuMlnpqe9iRoZZUAdB2fP5v1BTkfXW3VHUCvW0tLSPG8qIsjhhgKM7sZ/tpl1BNFQyJQupRUi2SKrZBc78nn6gag1qmkmvMpmkUoG8PcxzlfpqOQIa2Tvp+300lEokmSX+aEKupIZiwyOfoy6JI5p4J7BSFxNUGGpgAUYj3hs4/8ASMfrobRrLQNSyujRtyyMfKu8ykDP02oOdSnpOjp7lLJdlaQrAqGHJ7kE85PoM6EIOQZ5FCKbE+mrXIpaOoQ+WYMwccsV7MCOOeeNSp5fEMrbJGZfy84GNMLhcUiqGFOg2BsmUEYLaTeoORMte2yZcNGVBxj1B16Dh4HjhTPMc7k+/PQvLUQsGeoLwtCMMhOdwPrrQGL5YAU7KqjCEOMcnvpvUTgQKGgZwz4LEZIPpz9tLVdRNFQwiljkLNyMrnt9NbmrMIhcgtEu95F8SMAgAZBz76bBJKinWOoRWy4lUJ5Svp2OnYjeoq4qiVo5BMuJIyOc+mPbWkxg3tOkoWUExhh6+4x/bTRxpbAMJKeb+ICnq6RGgQbwxkBZweO2ka2Jrf4ZSZ3h3Eo3GQfbA0/mMqwLNVwjaQdkh74A4B0OqYKxJFkjaOWOMq5TGduTxpnGiDyqMhjjqWmKbwFLR4JyfTGtIJZTKjsoMbjZuxntrMZ8XCBokppHIZO5Ln29tKWu3V9uhkgpZQkakldwyxb9dIERanheq+Ykmbw0G5Y1QjLDS8dxWXxpWV/+INvlyIx7a1kWaKZpJSu0jlHHmZvfWI66laTwGk2+IpIyOMDsNFJMDdCVTWyIhjjiChjkFT6fUemnofwo0SMBBIu53UBipP8A30KkElSFmSZo8P5fVSNJyiqkqjSiR/8Ae8KNh4XHrqMiH8VRDPHJTU0jgltruy4PH0+utZyI41Z44wGztZWycjuMaESvcaFSm9ZIyzL4jDBznjOkaOpqJ4vAmJinjG/bKOHU/wCHQWgjynoTOJGmfDBtyICSMjkHW7U8aQuahmDj8x45PtzrelprhJF40tTGko/I0a+VgP6fvjTypo5HiV0jBDDcyEfl+mm7kBU8KhFknykjD+W2BlV+w02SOip8vASZg4JR84K+rafT01w3PJGjRyKo2Y5X6nWI6qKFD88iedfDYFeOT3yO2g50QHwVSBpZKPDwgli6kbsjuB9dI75ishFPKYD+YuuCffnUjigo8SOaeFRxtygALfTSb+JIy0prN0r/AJyowo+mrEQGBIlB+WImLorZbgp34/TWBQOmHjAYsOSVzt+o99OTQ1FIXMkKbf8AHnORpqZTH5psFF5jKnBx9dQg2aSrqQtUY0QR8uGXB440nGZZ9zKh8M/m2tgaIiL5/ZJSSnawBfjIdTyR99a3OmIiV6ZXZidoVeyr7fXUFsZN40EOyERkIf6yTx9NYapqJRGRBKGc7WAXt+h1int5mQ/75Jt9Y9/APvpGJbtbwi+KXUOcs/OV9B9NBukFjqGWSCV/EnZ07bWIG3HB0uJI5WV9rbXBCk+o9caGtMksRqamGRZpGKrCh7c43fbTumgZMxxQ+KXGRJuPp7D0030KZqZ08MRhc7Tg59tNJHYuEqKdSgI8Mhf21u0rmqaAwt4SqG8Ruze40nLJTqzFEVmUflz3GlbZDaZa1S8tNABPn8pIVW+4153aJR5NuBllHpraKZmjXbEQzjKr/g/86Rbx9rKf5juME/TRi+zohhpzKMwupKvtCsMZ0nLLtbwqNYQVGWbGS2lI1hgcCoRG3D07hterYVkSPwFIfncoB4Hpk6hDsLpnriOec09TRkABgDGT529M6xf7o8c88dIpQEjHHcnTSydF11HeKSKNCKeUsZJQc+EfQaNVPTQnqWarbZGD5MfmxrEaI+CHzz1dSwV2LY9vfTqGgu9TEF8NyhIyrcDGpbQWi30coWOnBx+UuO50rVwFH8SbYAoOVB1XNJItilVgm39MRJFmSUkuf+GOdFBbqKiZI4I3XK+dXAPP/j10Nmv0cavGpLAAAcny6QnuNbLTK0U0RdgXdFJyq9u51WPbYbmnhhdViZFaNgSUHf7c61m6kQSmSODc4PZ14P31FmqWYqsMjZ2/mzjbp0rLJD3MjgYJY451ANjtrrPXTill/loAWO08HPpjSckbTAsQWIHqc6ToDHlmdQp/pX/FojEUOWYeEX42DRoFgh3Jj3GRW4O3bz+mtbbG8n8x+2T/APc0QFIUUJsADEkgDjSNhi+aSSBZApSQli3HI9BoNfsD35HK0Uc8bxTKNjcY+v11uvT9rLLOtugE0a4jYRjKH3BxoijRU8Uksk0ShQWJZgAB68ntqF334ydOUbNbLFTVXUFzIxFT26MyEt7FsYGmWNPYU2vBPoKWNFVSh2AA42jg+uNRnq34jdG9HQO3UF3ggKZKwI++Vsdtqj1PtoJR9IfG7r1V/wBpLnF0VbXBZaenbxKtkPuRwp1KOkfgH0B05XrMbD/Erht3muuDGaaXkZPPA/bReiN3tlewfE34mfEJ2h+GfQdRBQEjfca9PD8nuoI5Oqa+PNHXW7qGkp6+4xVNeISSDMXKOQvA49yeNd1XVRYbPVT0cyJTUsRmWMIFC7eSBrhvqO70HVXU1Z1h1JDG8slQHgjHGQhIXAHbOO+s+S38V9mzhwuXd/RjorpJrbTDqG+1MUVKBncpxJkemDqUVfxHtAYvSRGGJW8pkBIXjv2xxjGfrqEXS6te5JJ6+cQQg5ipxkhR+nfUhsl6ulNbq2ilpqWeCrg8FI5IQdqkgkg44Os740H5Z2MVtG1P1nHXvkVyEztliGB/bTieoRpA0LmTa2NzH/Q6h1LZ7XJXpBJM1Ko3IWVcYb2BGpIaRbFaEnpbl/EJFAeSNIywhUkjBPqe376y5eMkvizfhnGurQ+MDyxtLCg/Njj30QWqpbNAZnkkSob+WoMfCgkHI/QY1H6bqeLwDK6AOfKUztA+ozpae4R3CKNJYyrNypdvzD0x/wCdZJ4GjbUMiSAV5u3jXVqmMSeGBtHt99Dqi8KZoigDMWAY++pK1ngmQRgqrryRnQu5dPiFmaOJSwHYcZ1nbcNIt9hI0oJzHWRSxqJXYkMrcjH+LPpqeWOVKmnkIYho9redgVHpj9SR++q4p4nlVmpRvdSAef6fUannTpimD/J0ny5ZVM8chwBgdx/rod5GPMuj0FwsLeJIKfa9QNqzkAbXHfJ9sAjtqOdcUsTW0EVKFsY5G0F+2N32Ge3rp/KK6ikkE1SrxysXXHPp2A+2tOpKyOqtkSpEj0hIcsU54HOc/bSMqj5K7t84kaOnlpuIgdrN+XP/AL9dZ+djaZRFO8c6PllGChXWq13ysh/moQJSWbHIX2x6jQl6WSW4NKz+KJJN7AnBVfQ/t6aUtY7qayB+ompJ2IWRfKYx/XnAb6D1OjdiqJ6R/k69mKuoQlwNpUj0/wDUw1GKv5gXOjuTQo2xdvf0UYIP3GityeOqSK4hiY0XCBSSwG4nkfQn9taYRVFU0WatZTfMRVIijlRXIkHbaHOc+nbDEDTStu1G1kkrGpWjNLMJQxkxIGJClPtgtzoXbo2raco1erlY1ypHLDB8wPppO8ySQ0CyyUcdQjJ4Mj4PldFXBYe5K/3OntLQOlkY6pudPVy1MAfwAFDAMzBiVGSPsdV71tRmvWnlJlEinxA4Ck7GAVlOOScoD/1Y+upDfa6a4XmK57FWJeJFBP5AMY1G6m4eJRT0creHKZAY50GTx2P7gar7jOKogFxt000wnWcGGQMzheNuew5+oz+3vpfpfomrrYVMQaRM/wA14iGKqT3wfXUgp6WVagJHCrNhRsk4DADnGfp/pqcWDp+huNOlTQ18lDLyXZWUA/5QNacctGacNGlu6Rh+WENvpo2MSkSLVQ7w2D3yMY9ecHtoZe3gpXegkUTCJtpSJQqEH+oZ76lbWWttyfOPcqhZ4R/LlLjbIOcL35yDzqD31qiX/eZKqTxNuyWKQBtpHbb99GUypY7ZF9skhNMECoHLNvPI54A99EiDGYj4ZRoSFBRfK5PvzrRI1bxZYIiVZdsiSDBjY+o99PqaCFQsDAbcKxPrxgMcffWXLJ9jTFKhKSmUVdRT0sRiEkniNGD5c7OSn3IGoJ1bWw0Vva5ooWakO5/TjOMfU6ms5xIEgJMq7ljb17541TnxXvACpbIGbMjmVjjuCc9vfOtHAh7mZWU8nJ0xOiR/BPo+rvPgXKqgBjqKwSDdwAFGeWx78a6itVuqqasoaKGdoxUVMs5Kj8waXcNw+wC/rqBfA2wSW/o62qEQU6UgllDZy7Od2MH1/wDB1akFc8fUk92Q7vlopYxEMFSxLLgH7kH9NauVkvI0ijjwqHYOvHE92t1VJIu2OpRuR3wzYOMccMuka6i2SeKI/FZSpjxgZbHPp77f3+ms0tXPWXFqVdu1YEmLAghFVxnP1G1v20lbCI5XiqijNGwMj7uA244wPuR+w1m7Muk6Qhc6kPeYLkjOlKokVlfsoJVgWH3H99Maurp/nomlOEdphvVRk7mKx/fls/pp3EaWppJJatn2AAN65T0J9+ANRa6ztIW8RAwSZQrhuYwFJyPsWH7Z1dWituw1X1lKDSU8k8niVASn8NVGQzAoQffybTpOvv8ARz09RPG6AMzsDtGPLJtIA/UHP01W1w60noLrmeTdLTq9QjAcMdzc/oGH7DQClu1UqCnaszGkRAzxktgtx9xoMjdk0v1/ElfG8Mu9vlBHLuAwSQeR9ec61sdjepX5s7jEuGc45DccfucaiFrNVdKuOEZLNhFUn8wGfX7A6sFLnJTUT2qyQ/zandHLg5w+4En6DCD9xqtRcpdUWN9Y9mG7zUR3avslno0c7QRODwQM4IY/UE8/XU2t609jtVPb5CFKsBv25BA9PtzqPdL0FHb5HFTUbanAeaeT/CQBjP6DRykjFXTyeKFV4sqgZuH9jxrscXi9F3l5PP8AO57yv24eEaTQLWXDfSSERRZaSBYvzH1ONN42KyQmHd8qZsSAgE7fodLzMKKgzHV1PzZO0iPsB6jdpvRU8OAkDPI7liqkHAzyT9NdVb2coJVMUMrRyiSZUTIA35Un0JGkZo6vZ4plaN5ThTu7Y9h6A6Zx11YwkgMK7XIA3tgn6gaeySy1n8iIwNNGoXaz85HP7aIRGn+fS7tNjPiRlTn+k/b/AL6SrpJflytOMOrBiSMAHPONKzT3uZS4qEiYtwzKCTj+n7aTS31dcpepdwGDA7SBsY+o+mrF4BRieZRStLmMgcrHuPLfbGmnzHirNCJdjMgOEUnn0BOnFPSQUMPhVazzLG2BKx7ntxpVFW3F6okQtINq/U6Io0tYjoUMrKZqkLgK2Cq59fvpwlyqpvESaAlUI27OTj3J0rUiCMLVSoqnb/MRTkt9fvrW10VPHWLWO706ujKATgtntpWkkGwfW3DxkjR1jRPF8r5w5H1HtpC6QLUwQCkZsEjzEYA+mnVJEReZquo2CREKRq6DaV99FqiKmkTE4ifEgAj3Y59xjSSi0S0BXp5KKkMc1QyxMQsYU5GPX005SkpJIy9Csz7F7qMbj76dGnAZpqaGIyo5Xw2clc47DOlI6SajYQQqAXXLkc7c+mgr+woboFqLfNNHSRSFMt4Mg28j1zzz6a1q1p6maORaaDYgy2fK0Y9ANOjT18kwgjqIvlwBuVgcnBz/AKnQuto5BVmSnwzDuHOPKOxz68aIRY1UMFPhIYJlVixbxPyD3xnvrZ44a6BfmquRElH8tY2wTofBFS0qHasT1BLM8iAHb64I0pSVbTlZ6uAU7ZKxs+MMPcY1OlbIOD48JMSMzyr5Q5YbSPr7a2gpJ3eSSZoE8NC+Q+VOm0cNOnmfcpZjlY+cj9fTTeeWbxC8cogjB2qCD5vpopJvYGbx1ssk5SWGLAJUKBuz7H6aU8Kt8FK1wVBYgRIoJK+59tIwySPOlPHuLxACeVF4H0ydEHqRBRgNTyyyL+Zhg+X0JGrCIaTpHEiqiIZXOcOScDWRb2JZYihmkHA9Ptp3b5EmpC9PTeK2/dl+Dt/+zW8pjj3TpUqiemSN2kt9qCC6d5IGemeFYsjzNzwPcaVVJYhiKdkViSMDH/bXgzVDSeDE7l1AUgZLHSkvgOhClmkHIGScD104iBdPRB5X3MkTseSfXSjwPAWRmEqsMAd8/bTx4zNAZPBCEcD303mj3sjRVGTEckHuNRqxmM4As0nhqX3bSFbbjH01kwMIZFzIApAYxgnGfbS8ayx+JLHJHJGeWAPmH6aRMZmkWZfFjQdwSRn66Io0an30hkmRlRX8gwQ2mlMkUgl3xoJ43AUE53L7k+mi7vIUBYuEDepzn7az8rAjH/dNu5eFABLE+pOgSwXWifmOl3r2zs5P6e+m8kRllNNnAjXLnPOfbPvo14CxsFMLqx5jIPI99NUt1KtS6mSQKwLEnkbz2OotbIMpI0HifLxNlWIDuwHHv99ab3SnTa8jAng7s5/XT6ppJ45cxiGVBjkfTTapqaKIBZlKc8YHGoQ7RoesbdUOYmzDIv5ifTT673WGCKKYAyeKucr7arcQU7v/ADQ5P9OxsH9T66krgy0cLpGyRuvAYc8fXXPcjZBaHUl1nll/kqFQgEeXOmVXNVVIaNJX92kI4H01tTv/ADSAeAAO3fW88UcO9gT5xkDHH30j2EFRwwqpfxHbzEAAdtJxxgZ3EgKSCdPhAsaBoyXLc/U6Xip84iSPAcdz2540KZBlRRGeUpJtVRgcnHGfTRaW3woflggKnsSc5I5/76U8FXcVLQqpVVXCL6eh06MUeFlnaNdp3bnYAAaKQrlTGfyzSTdkQ7ewGMae0VHLIniyLvK84Xv+uoF1b8Z+ken6n+FQVX8TuZ8scFEDM2fYhfTW1st/x269CLbKKm6Rt042+PVDdMU9wnodGH8jLZJ+qOrenOlKM3C+3ampcKWCsQT+w1X1i+I3WfWks9P8K+iqm5Is2BX1S+FShj/USfTVn9Pfhn6OtbRVnUXzPUVdu809xl3Lv78IeMasye0UFBRCO3xiNUUKkMCKqrt9Me2gEpmz/h/vvUtSlb8U+tZ6+Rz4ht1ucR00Z9VJHJGrWsnSvSHR9Olqstip6Fiq+Sni84wO7MO+iUkW8O8ReISxrvQIAQR7ffW8DiOo8SSeQKfyREDG0+h+g1G/0FCymCamaOohZ9p4cRkHSasBE9O3mLrwA2GYZHb20pPWSKyBUYRy8pz6/UaSqI5paQukYaUZUKxCD9T20NkX5FR/iT66p7D0LLS06MJLkfkgRIQUyOWH7HXFFzu9spaqiHzOWqwIowD5Qff7avP8Y3UuL7abH44MUEfzBRuTkgjPGuSL31BSUl6pbjMWxTKQn+DJHJI9xpY1GVs6fHpKi6LAiy1UaM8cqwupPPfn01IK+sAANBGc5LMhz/KHufpqmel/ibRRkxtULuX8r5A3fQanVL1pFVLJcTAIlhcKEU5U4GFY59851lm+0to6+CS9ol9p6SkrJkqEVjUSkMMuQjlvXHr20YrOnbhQyt4shSGFS00ew+mPLkeuRnUX6Z+JkC1pqH8J4xsUB3ACANgFcfb19CdWXRdSVdxWplQxVBqXknbxgHAwBsyD3Jx++ktDp/wQ9bawLyExPlf5viRhiqHsBn1/N+w02vs9xvbxFqaOT5OLwafwQVKAf4h66sHpbpo9UzimnqF8dXLiBh5ee7B/Q6mnR3wdW8ylWjkhpoMLLPuw7uQ2D9tRR7NIPuxTWzneVrvbqMXII8kIkCuMcgkE/wDY6VHUcFeJINyhkUEl+G59vfVufFn4XSdEmGqE8lRRVuUxsAKnBxnHvg86glDY+na+WVb3DIgliMSNE/mibaApI++sGfBC3+zp4M8pefAApbfHRIrI2I5fMfp9ftqbdPW6K4UcmKgmTw9isq8P7EfpqBWObwla11bO7RKRE7r+YDtnVgdC14mQRFo8wFu/lPPJx9M657XV0w8qCcO8QXc6RKeQTZJKkx52kAFu2c/b++sW2Onr7fPbajKTQEnaUBL/AGI9Do7cYIqhJxFACEO6M53Ec5J1EbjexZ6unqvCliaTCh2Q7Xb00ykpI5ztbIx1Za3tcoroqeJHY5KEnOD9DqMxq8lQFz/Mdc59gP6Rq2L5VQXGgCVsasYwHV8gEswz6+mMaq6ulIrAznMsUm1G/wAJ9Mj1GNVstTbQ9jeOSDwQr+Cz4QquQGPHP10xnrljgAjj3bW2SRk4cEdv3zpehetFdKtQY9seANg3KcchhptcZJPEa4GUSlXKk9mK44J1Y3+hX+RIrUaoU3y9O6hQoAYc4Jz3+2dGaKvrY6SpfcvytaBG7Ebg0g4yvt/VqH9M3H5J/COweI4Yl2yuMYb9cHU8opKSalp6WollEdaGZJogP5ZVlZDj7pj/AKtLY/mVEEuUNLQB4liWWMpJuZD5nyeAPbGoNf6MQVStBVNtmj3bNvKEcYBHfUt6kqqm2XutoWp/FhVcoxOMqT31C7tLtlhDMVlGRu3ZUR9wce+SdLY1Ctlt1dNFFVwxFpaXP/F4XYTyOf01KpLjbaGqhhEMdFO2HZmiLBQR2+2gVrqpaUuEglLqo84Rijg+uNMrvf6cpDPWVM6EFIVhK4wQoHrrRibaKMlWFLj1JJFTtTUVatSqsxRJY9vBJ5X9c41GKqOSKkaSYSF2YsQ/cZ+nqfbTGquUsmXiqVn2sdgZfyc+41lr1Vy0g+cQSIv52CjkatKX5Rh6msnbaJtrQyAjyeYZ9xp3LcBuSuhK+LgqWC8HPfj76xT1CLD45jIMygo57kex+mkK6cxzq1VQS0sUj7ZsL/WBkkfTGqZrtIssYXe/Q1bR00VPtmjDMxJ27sDOR++qXoIJ+sevaekbMkbVHhkKeNoOpn8QLuLXT/OUtQhLlsBSN3PGP2xpv+Gayvc/iEtVUKfDQen5iWbadv1512eBiWHE8jOTzMnfKoI696Tt0Fr6UhVIxHLURxFMHhAuTj9mI/U606fgAtqwGbz1BM8pduAp8+Ofp/pqSX2hNDbvkY5HMsMZiDOABj8zZx6liv8A6dAxSxr8lRqQGjGGcDIOAW/7nXMcrk2zoQjWNUEHmWnImEoV2RKYBcHeCSzE/QFmGtaOUVnzNeysZN6vuJIXbn1A+pY/9I1vU26GZPBSTOyNWZwD+ZztA7+uRpjZqiKnPyu8q6gBcDy+U7Qcn7auh42JLwJ9SRTWmi8CqZkkw1OuFOCUOcj9BjUDmlqv4bNUeKcuzptzyoaOPBH6KR+ujXXF2W5AxUs7PKkm1GIOGTbzj6btQmW81NMhg8PdG6srgDkszEH9MBT+unsSmRm+zPW1kTMCoKeGoUdlccA/tp50vaqi7XF4nLRq/IkK8AfXTm0WaS8XNFkDeEW2N6Y0ejhIqTZ7UjSRsApZeHyc4JPr27fTVTtyoePjYlNTRWWuaKlwWiQMZGONpORn+5/fR7pyot0XjfLmoqKipmWaV4uf5bYTyn04CfudQj4iW682iCk8zvBVx+K0qMBgrgKpH650D6Cr62hu26MyqIWCshBKqD+Y4PBwNacEerspyLvBxZ0JTVW2peByZN4VdkpGVHpo611ihp5qmOJssowpQkcexGoja6anq4kvkVd8tNJlZVLDAI9QB21JlUypT01PUpKNmGRSAS3+bHca7WHKpaZ5/l8dYncfAtDd4qiGnimMTtOcDw2OVPpkaa1Pj0NxklD+eQeG0KuDvP29DpeeghmCGGEQyU3L+GcDd6YOmMyXWnnatgaOo8MAOGXnP1PrrYo2YQ2GmqxGsFHGZI13FcgSAfT6azC8dyilpmgWjqKXynLLufPOPtxoNJWGUs1J4kMrLvkOMr+hHYaeR0yT0nzZbxKkp5kVuCQRg6dKiBG3xPJ/K2KrM23aZQWH105KTNL4QcPGoIMnZceuce3b9NRqzTyiv2NI/jzyEMpGQRjJwT20UklSiqZKOhmeOAqXYtzn3H+uld2EfU7Upk+WFQkxQ7+B/TrS5r45Wlli3o7CQMo7c8Z02p4mhp5amFUBlTbGxPbHIyNYSavFuMlZJCKiQ7Ygqnb+vOmfgGjarUQzIQnYBMlOGzrWrppS6LFH4m1hIUQ8kjv/AGxrYVsbFKWqZWqkXaUQcZ9/tpeGonSoVHhBCqSzKc59+NKvOyMazVtIjoChkw2/cO4+mt4aGnmqt48Xzcr5v6dbCmp2nlU7NrZ2HBztPcHSzkQJugjZpy21f5gEfh/XHrpxRpOkqP4VG8sIJLKCmRu9TpSAVjoS7BG7Yxk599a1EsdTFGskpjETZZ1JJA+h1uwL4nhfEbEKQByV9/11NENaditaZWJVnXy7ux+w0kI28YyyRuJY5eyjKlT6HW9TBPFIZIir06jxAT+dSOODrwrGdHNKwIOPHDDyk/T66rfkInVJA9VLXxUsLSzL4TpnaMAcce+mTU08cSioj354UKNyjOiCBtpM4ISR8Fo1zt0jURyU9fBU7HML+RGVfKfQZGovIWJimjjRqgluThhGfy8Yzg6HJTlKmakmaSZk820LjBPIP7HRYloYngVUlkU7xv8AKu4ev102uEkngfNxGE+KQj4bB3epB99WCg2iWpKLTVK7EaqdZHiLEouN65+uBjRCJo6P/eqibAcHysMEJ7E/XWkFJCEjhElStQWywAyshHvn10tcaKWCnElTCkgwWcSAnaB7gaWQyNo0lqqaP+W0C78jY+PL6Z0nHTyitdaunVljBSNUbcXb/EftpnFdK6S3rUUsSwZfO5852euM/pjS0lyY1UEdIlRKs670lRgCD9dIEJlQoAnCs7DahB2AD9NDzG9MoKEx5JRF2Zx9zrybXEUkjyJtcxyE+Zj7k/TTmvAkIgJRk3ZQqef10dgPQ0itCstTM3iKOcA+b6gDv9tIzJsmjqo6Zowy4UyAIH57YPrreKVGhZFkZ5wdrDZ5VH0Ptr1fHTVMK+KfHK/0lyyg/bQshq8MMoaSGmPPDeTyg/QjQydJaGZW3SVCEgGP8v8AfRGlrxLK1E0Tk7dqD8ik4/7a0mp5PBdWQDaQxbdux9VOpZBJFSdDHHE442lQN2D3763UNI0bzqAI8L5TyPv9dLU9MKSJvBDOxG4k9+dJttA3y43HnbnnQT2BiSRA1MizTbQT/L2jsPrptJQrJOVjLpk/kdcBvqNKGCpqK1CpYIfNuA9PbTx2mliRofDVlO1t2eFPcjV1oqV9mC3gEZGxtsSPsJ75x3503bwwRFIm9lzjjPGjbxeKjI20AjKgLxn6/XTF6Oqo41KVG5nJ3MRjt21IPQ9ov6CKNlkBcKycMufX76kcFI0ttpKhZFkSUMMFuVIPt7aEQxyyBammiiHheRlxhvvj1GpBSwBaRZTK0zuf6cKC3trndWbj1PHuCIhyxOCAOw1tNSSeMoCs5XIAAznT9FRT4hiCYT8xbAX3OTqAdbfGz4fdBsaea6iuuMh2pBSDxnfjt5dRQ/ZCbpSPEhd0VH7NjuB6aGdR9RdO9H0D3LqK4x0IX0kcZ7cED2zgaq609Q/H34tSeJ0X0inTFpLCMV904bb/AIlQ8njto/a/wmW16lOsPiX1RcusrhFIP93qZGFKDuH/AMsHkD/tptRCArj+IqK9VJs/wn6SufVdbI2xZIoG8FT6DccDA9c6XtfwW+OfxCqWf4mdYNYKCQ7mttoG4qp9C7Yx7YGe2ujunulenenKCBOnaWnolZt5ho0ESBiMbTjRCStabfAKRnr6RQ5iDYV29Rn10rnsDhvZX/w7+AfQ/wAMG+f6VpVe4/mllrXE0xX3Bxxzqe0lVTXWJXaqDyq+yVCcbj+h4GvTz3D+EGqgoYzNISkkakKyg+oPrjWnhPQ2mOOjt287Nr+ZVZ5NJY0V18C/8Tmp5JZHKomQsSAZ2sPY/X31lKqken8apgZWZx5A5bn1JOBjOm1BUyI6yGRapuwi8HABH19dOKe5JNUilBBm3EiLw9pQ8fm9/p+ugEWp5pdlRDFRFPMCjFyQB75Om01RR/NNDVV8AkbAjYvksx7r7ADWbhFNHeIZp6iQxKpUAnahJ/y+ulaS1SU9UshjgSnZT4qvECQ3o2TyNFIgpSXG3wQzrJKqvESu5wxycemBptUV9uqbRVU1RURLTsgkeaSQrk579uMacRyiWTxJpHaeAthYwQkg+vGDqgfxY/GSs6E6BjtVkdYqnqJngWI4MkUXq3bgZ40w0I9pHLX4i+qabq74pXhrXVfMUdO4gp3B42KMcfTXNHVdfVM08LAAI3HOd36antVWVBqpVifzxjO4nv8AXVa9V3hJ5zWSUhEykqxBwremdD272aofwRAdR3m1V2VmAVSPIxyO/pq2ujPiG92tarO4VwNsqq2CTqir1cpqqodhEqBcAEjnRToO5SR3jwD2nGR7ZAzo5MKlj/kbDynjn0Z1FZBFQRmsDs9MzDyHBB9ue/fUqoviDWmqkpI80g2qFcMfP+vpxqp7HenlaIMu5Ej2t/hJ9NHf4hTxRoQ4IbmRfUn6a5E9HdxzTjs6M6I+KL2bHg1r4Miq6uQQ2e/P7f8ApGumPg58ULZLstd9nipRIzJGhTh2BXDZz/z/ALa+bFg+IbWm9SU1QYljjAaMSDcudWL098ZoYxOZ6qJ2kYeGU4MTe/8Ac/vorLPG7SD1x5vjZ3H+Iy+WeKzQxxzLlWNQo3B/KMgDAPB5zrlPpS7109fc6m50iPSKrNBUbiN3tkD2ONI03xBh6hpNkte8m1TtXO4gkAYJ9tZkYW63gUjlyQMge576zZsneVm7jYfbjRjqRIaOvjME+8BRIGUYyp9NHugropuKwq6mnqTsLuuBnHp76r+eWriE889WZXfIjz3A9sHT+zX7+GUEc9UN0pbco9Ac8Aaw5sd7NyaljcUWdexUI07Qv4VWj7FKqQWjxxkZ7abQpFcrJJTXiBCVXew3EHOcZHH0OjFHVNfbRRXWaJKoVEO1yTtwoJyAe+fLoXWU1JY3NTSGVkkiJj2vveIZJ2N78nVMNLZy3tEO6zgro5qeKl/mwQMEAJ84jxlSftnH6ahdybwKmSV1BkdcSH29M4OiXUnV0ty/kmRhJCxCuSAwP10C/j1PdqZbfcUHjpnbURjLBf8AN7jOmsZeKF2qI4Y/Fp6hyISPECrzt9R9RryTRxrsaQSpO5Xe3l+x/TTOnjlhmkMtUmwHAdGwGH100qZaSOWBqNWlxwwbJ8Nh2b650yTYG0go8ktHFJGNhjlGQFwW3L3P2Of7akfTXUckSLK0IEZ2wqWbhCzLzj/p1D6OumNQfGpwzQsrSfZs/wDjRi0VfhzRUM4CxVJO1RgAN6HSPTItkg6to5nqpLssKHxIgvmAYbscnv76rK400NVRGlmCoQxZyR5j+vpq3XrIZKCopKt2E8MLwvLt8u4gEEn7svP31UtwbYtT4lExlhm9GyHOfQeoxjS/l4LuyoYVk9VTUSiKumjZFXYEJIb2/tnUQuFXW1Fa4keNyTuz6sP/ADo/ebjMsfiqWwybhsOP7fTUAnuUgqlngbB3dmHOt2CPx2c/NKgws5QlYVEcmdpj9GUjJP8AfToSTpGvgrKsErAOPzAH31pTSNLGXqqfHiLnOOAff6aVtFc0tRO8cgSnRQj7m4DfQH31ZJJFSbW2ELbdaiK1S0bMtRGWZfDl52qePKfQ6Hv1HX0Uo+ZJljiVVcNyo7gD19NOIZZaevngpYBsnXzeIuOPUjOoR1XJVWqKarUMYgvhlD/ibtz9DnTYsXuTJPM4xbIr8V7xSXK/+DSj+XEBwI9u1vUfbGNXr+DjpiCeqivFaZBKk7GmCnPZcg4x765cqXnqqgvOxY5AJJyRrsT8I9J4dBLVxSS+HCjhVTht7DGddbKlhw9TlYf7uWy4uqKuUU7wBmeVtmcHJL/1E50PEkTNJTxkiRgBIB/S2O3+unF2kNXVGSoOHeRn5HOCRjB9sHOmdBA0lUuZHUFs/wCZwPTXCl+mduGokopJ4KZld6dfDKRbgpxwuDz78jUe6mprfTx5XxmfBxjspIypGPTOfr9NSYwCNVmMjSQxOhBPZQzBSD++q/6nqawF5KjmFlbZtPIOfXWl0kmVVbIZf6gUFQELtIvgCTdnG3JAx/f9tAPFkkJMJIRuMgZPbJ5+2nd3nqLgoklIZTGVYAf8uB/9P99R+S6x2mnSKaQqWZxGQcFiQcqP0zoJ9vA0vj5Jf0/R3W4RNRWSmbxio3NngDP5tSm82qn6SuNBT0Us0rDNRLIIvOWTGB7Hhsd/TTv4eC22ypjeCsSemmiMroyHdGoQHaT785+wOjV7ib+MR06iJoqiqjlp965G0qQyg/cL++mgk5WUyuyP/Eqgtt1tcJtaRyiZCUZ49pSRcBkx6ZZlxrmqOero7o6SVU0G4/0PnHmwR37HXS90uNrrOm/4hTVWGMhienZ/MrMCxYD/AKQPuo1zb1vapF6ga5W4zosrAzRbsA4GMge3rq+LSeiKLktFsdD3v/eIv+KIXYGYFwxl/wCk6ttbfX0/y81vtkbRTef5iN9xJxkKQcbcY/uNc79JVE8lKssUgfdtCjw8OGHfB10F0ZUR3y2vG8tRFVxRlZIw+wSAFcbT64G7P3GjHL1dlWfEpwVoMWuoHjvNLSeDNnDxo5ZXyO/6aeGZ2opWpI1qSwbyKcA47fXOhm+e1VOyIPJHtZYU7MQfUH10vapqynhmmkXJYARquA7Y/p+p9zrucbK5x2ec5eD2smhGOj8NU+YhMEsg4iDZB+499Zr2+VaNKOOaKUEbsR8E+50SrZ2jSKdoDGZB5fEUZHGkKi3RzUsQmqTGxIAUk5PvrV2RkErjRVdQ0csE8YCr4kmxfO3uNI11bTU0VKlNBI27LBCm7A7nP009dGt8zSyqDEoURRRqSQffPrpGqSpno3jpnCCeTkt5WAz6HRTvwFMQmuDGpSWmpkYTIpDh+Bzgrj306LpUwGaR3UDygL3B9dJfwqCGJI6Gd2IVgzklgrn01h47hBE7LKBLjGFXJZft76gB0SlbSRx0YAki4eRxgke5PrputNVyhZYJogpkCq6j07HHppJqidYljkpJBFMPO5UgKR7/AF1rDVC4IkjSPFDGrFqYOEBI4GPr66WfgKHNxesoa4UKSfyyQQyJnLeufbWY55fkpZWiMWZMqTwM+2NJqsjU0klbuY1GEwiHKj3LdhpvU0VNTU5kNbO2wEIoyWcehGdRpJKyMfQRR1rRPUu8XB/lo+VfHqRp1WQ0dLTeO05gkyIgAxP5jgDGgVtt15pZI5oq95o54ix8UDIYemdEEjipoaWMSQVkkpYyLUNkxsR/5xqJpAoIUfy6mOnKzPKynLCPy4HppJiC8VIoZJHbttGc/XnTiapqKZ3pqemV38nlTlQmOTnTB6maWs2LSBtpKkK4Vk59dBpvY1jh2gFK71FSYYoXK4iG4s+PXSNRJ/EAlLFUGIIA6AcE/f8AXTmnqpYohKlKp2s3iEAY/U+ms1ymZBGXjp5nUFdrjLA/9tInKwjCnklnHjeGjTx5CxPnavPccc6cpaaapiFQ0ALx8iP+hT7ge+t5ZGBWJ98jRcsF7kY7A+usbqiaZVp3eIBNxD+v0OrFL9kE38YwhIXzLHyHKZ8P3Gkaumq5JFmM5eQArJuXaJB++n4mlSFWTwnmILOmQCxH09dM3qVuVIdkBjcIVkjVfMrff30JOyDe5s81uj+XjgD7tuHBAXHvxpGgmzTxQVRoY5WjZY2XPDD2Ptp5U01R4Iqd26VKYrgn2xlce+m8aS1Hy00lsjjp1j3RlgAVPrn76UgnBEhjPy0UU8zsRJMGb8vsR76yaeKmpmxAWVQwA2nv9TpUpTE/MwU80U/gFJRG2UGe3663jnpKlBDVbi2wb1GV3N9tPaoAhQJPS0ZSFkeYryCvmCt786Z0dzSsj8MJHGIpGWZ2jwWx6D6adRVQFXJBKjKwX+UQhXIHZd3rr1WFpIHqZ7XNJJvVmWIBufcgemq0kgJHnc1c6LQNGKdYizHb+Q5PHPprRYTBTmpp5HIyDsY+Tv2/XS9dUb4WeKYR42sIxAex5wdD6xqt7Y4ajEtO8q+ZDtIyewGlkMLSIZXaeYSGoC/lLYH0GB6azFIsgikloQJGBOGHb9delgjkEs0O+VoIQChO049s6Y2uesp4DCkf8nfje53EZ9BoJtEHgnemWWVhtyfKN5OB9tImeMyhcFRgEsoIzn76VmSSoV4EiXezkLJxhSADz9NNQk0rRU1TP4zrkzf5BqdmCghLIhjHhoUUf1E9j7HTVKuCAbaicyN6Fh/ppINSsJZYK9pnLdzlVUe2PfSYiSppUkZZGIYqSw0/ZCdAvP8AF/419LI1V1Z8K7l4SoPFqaaNp0Y+reXkaltn/EpeOqqCCg6C+Gl5uFYwyfFpJIo4GPbLNjj65zrquSCJ6FYmo0gjLZd4lLDP+HHtrCWal+WNJDTxwUkwD1Hhwhdo9AB66zdjoUc2j4U/Gr4kSCf4m9cR9M25RuagtoHiFT/SzYwB21Z3QvwB+H3Qjw11k6ejq5ymZ7hVv4kqj3Un6+2rFraCoqqOoo7XBJ44Cx/7ymxNgyQcfppWK7GjpIHrJkk3KINiKe/bn2GdK5Ao3moZ3poWstQweIFgQwImGOQcjPf20k1prpKQVFJEvjPGfFaQFQrg9hz9MaVqLlLbzFM9qljljY0yMWyqqOxIHvrNORKJUmqISsbHehdmRXPOPqc40abInRsKWqpI4Jadw1VGFFTBHHkMG9/t31s0lFC1Q1PcppY5pCRKq7ijf1IMDP8A93QiiubQwVldU2asopophGZmqF2TD0Ix2+x07aoloaxpYPEpacx7mjZvNu7kKwHAORqdA9hdEAMlXb1ESqMSrIWO/wCo+v01hVknEPgVDyq+XeNhyD9c9v8ATW0V1lmp13J8u06kxq4z/wBRI1tCtygG2h8OVgR4ssjkNz249R9dJ1CaUkEE8ZkMjU0EQK84zn6YOvV1qVK1Y4jFHMEEomlP9Hrg+/30rdpkp6CNy8njsdvhIdytj1x6aTqbiKinIp7c1TIEUPEwAPr7+2P11EgWMmWoRRRTPFWRscpO5y8XtjTtbhBTP4VZUPPIRwNnnkx6EdtbwCmq6fx4IBEH8zpIm3aw4IxrJttuaKRDTuKpACs7clft64+miROz1LXzSS/JQwxQAxB4z4nnJ91A9vXXz9/Gvc6up+L0VtepMyW63xRtwdq7iTwf013VVyVVtpiFqqUvBndMR/NSNu+FPp9Rr5qfiGvwv3xV6gq6eveopkkWGOQjAbYCOND7ouxalZXtId1wMeNykYO321jqD4TXistUl6oaUzU21i2zzMnJ9NDaWt8G5/Mb2HOCoGNW50z13Fare1veJUWoXhyM/p+uq8uSWKSo6XDx48knGZyBd6CNJpYjGqNE2GDccj7616QpWW+05LgIpYnjnGDxrpXqjoroy+tLc6vbTTj+YYzH5Zs/UdiNVY9loLNXvV7V/mMUXaOAPTWnupQsz8jj9M2g9bZpqSjULABlixcvkHn29NHKKZa1TOgDFQcgrxjHpqCSXmanhanZEcSNsA57HUgslYzr4DRNg4w6chMf+dc2UOts3QyWkiB/ES+VNuqf4fR1eWOSZE4YA+moZRdQXCmUlK+ZX3ckMdSfrLp+vp71PNVwyRpUKXhLDiQZ9NQSWMxSbR2B1uwwhKHVnO5TzYsnb6Lx+GHxKvMNTDHWVBZQcOD/AFD7660+H01H1Z4IluUUBOWw7YPPoNcRdKUNK9vgngYh38xI9CNXJ0l1LX2wRyw1TNLGMhTgBceuuXy8Me3xVHouFy04bLp6xt8duu3ycU6zPjaFVsnPufbTS8W+eVaG3qhVaIeI+V5dmHbI9tRSw3qtvdeaiSRpJnkHkIy0rHnP6aty0Wdqqrg8WnEqoF8YAfmY8nn19dc7K0tHQxZLj2JJZ7dVW+w0NNR0wWoijRJPGztII3HHOM5bWOqJK6mjp5KARRllEcqqCpJ+/rp3Kqy07VEMmflZFVYJI++CDgj04HfUW+IHU9ZEqGY0pMeD4apsO09h9TrEZiqesKDwLvOQTvY+KVY5APrgjuNR6MzLIKpJYlabyALxkA6PXi5SXGbb4CIF/KdpJ57g6B+GsRxDGd8OWUE8DUQsgjNVy0yKJYVZXwFUr2H6f99OkWDMVVI0ytUKcLF3VANB7YXutZDBHHs8wUknjk+/ppzNVTRLvqAqSQOcIp8zL74PHGroK0Je6DVfLR0dRUtFKZo6hSqM64IPYA/YnTK3XeFJvE8EO67QqsfLnsWH7HQ2uqS1qi8hMso3gBceXIzz79taApTSIgYSQABQ23zpgZ9O450k4/IsWkTefqinkpxbqfLxTu8gLcZPI2n6AH/TUSEs8ksn+8rmJi3I9xx/YaaWu+U8MgerjSSNsxhW45PqMdta3C4U1reaV5y8ZXaRjDccg4/XQjFvwgPIqIp8QaqUGCGl8hx4jMg9fUEDt/pqKUsRmk8YQh1JyT/hHvovWX2ousz022NE5w6riQr35Pr20HoXmZ1o6USeJM5j/Q//AHNdKEesUjn5Z7HlLLXTUNTBSqzFlYICc5AJzj66VSmf5GVIFZpZI1JXIyr+4GNM4bX8l8wHq5KO4Ucm9D3DAen66K0NwapP8T2qj4zJsTjPbGPTOpOkrDdpDqC+VZTwK8xSIsZSNmHI3flAYfQHVefEa5zzSfIxVDmKYiSRc8A5ypA/XU+qZaaOjMMsZSF2ASQD8rJwf3B1U12dqqqlnqMnw3whPqoPGtPHjUkzLypVACUdG01UtNEfNI20E/6nXcH4WYLfbOlJspHK8zkh2IAWNRjufUtriyCoENb8zAoLEcDHvx/3zrqP4JVkq9P0VKgZ4HJJX04YLz9PX++r+W+yKOEqkXleaaCprkaBKeNFUICuck42gfb8v7a1tVKtPcY4955DMhUggx5GfqOM6zSQRVJkqZZwVgI24z68A/XgZx+ul6agQVBl2jwkgMMcgUDKogy/7r+udchwcmdaLoL3J4YKGKkibzuhjlZ+CXL5U47cEx/t9Tqs77WQSvLBMNkaSFN/qRyBx+g1I+sLktBWTxySRlpY0Idc+TKrhh9jnn026rS418i1bzyguCc4x7cauyNtaJBqL2R/yUkFQ1dJkKS7PnAx76586v6vmvPUKywE/KU9SFiwf8JznH6an3xs6vSkpVtFBIUnkfdI2cgKOANU1YKGe7XAUyIZCz5bH19ddDiYFCHeZzuVm7ZesTs3oDqCgpOnbNeCsckiwI1Soypk2qVkyM4xsPOPQHUrPUcDVdJDJLA9LCxdGDYchCwbPt+Yc/5dVDZT/DLFSUcFMFkSIxgStwwZSjY+4Y8al0NdT1KQVcVP4CxrM0sTngjaMjt7k65qdZGzpwh8VYy6jlp4aW+x0CA1EarNEzPjxMSDJGPc+J29Dqteo7kgjb5iHxFLRrIeCyEnggj0B1NOtrvTyfIVtIjJ/uTwusZyrlf/AGOdVOlbBXVEtPuO2RS8R3459j9jq1Sqxap6JTQNLb4oEp5oyCd4DDHJ1ffw+rjWpB4dArSIviMA6jPGD/b99Uv07FDW0yqymVgAYmDeVz6g6tz4eJHTyfJ1aQySrtVJ1YjYDnK+x/8As0E9kypdGTyrDV9dFJ4DxqqKY94J2qO44OBpV4lCg4WJZB5Tg7g3/bWqSJTyzoxDxkDcysMxjuMgnkHWslYkcXjRLJNIx2qCfyD0416LhtOJ5PnSalbEngiaRZq5J5pIWxE2e/1151rNpJ3llO4EAMc506epdqdZWCo0g52JyuPTTOpq0oVgjiDSzVLZXC7lP1JHbW2kYU+ysITOkDxzSSuZDjcu057aSnjeeoSOWWLA8wXcc/QY1tLXrtRXV/Gn4D7cDj01nx8yxulNtnkUrgHzDGpFU7CLGlAykaQqZGBZEJ500nappR8zBa3Lk7YMYLMPUEnsPrr1FI73B/EeeHYM4dMCTdydre4xrWpr5WmO2UvGh8NVL/rqEFq9JFigWscwNVLt8M8gOfTjQWo32+l8W5Ub7AxQFTg599FmuPzMYjl3JKhDbWwduOxGkauvoqt1huEfiRy8DLYy2g1YJeDRYZ6uBQ883hQ4fwUIw/tu0jQSllkqq+GGojVcbomz+UYIx6HPtpWilWBW2yrNE3CseBgf0478aKmihgtoFEI0FSSXIPlYnzEnPY6MlaQI2DbbXfOtFTQvHFGymWJOzd/U6cz/AMLiRmliEU24HcZBtZ1ORzoXNGltp6uskVVWNfI3iAsu36D00iboXipoamBJ4jiba0eSPXOk6jphM3OS5Qt8sIo5YyHJY5DRjuM6WSaOqqIxA2ZZE3SsqnbyeANB3rXirFejjimkqO0RXYsan6eo0YnnUU4o4KiOOokADSRHKo/rjH106AKTXOioKeWF5xHgkOgXufXnTBq1wErZKZpoJAFTzAuvPAA76XpIyqxxzy06yTvh1k5JA4LfTST0tG0bU8lwkefxPmIijDyrn8vvgY1WlYw+rq6KgkidmVdwDiId2+jH007hAnIqKeF3d1LSJn8i57j30KrK9Vq/Ah21cjANtxkKT6nTma6R0scfiVUe+Y7Nq5AGPT6aE1SInZtAaOpk+VNRI5J85ZeVU+x151oKAmjFdFBUSjxMA+Yg9ieNaRVlRUxzU8EEETs26JvF5452n20kKaJXRmSWrmqZPNKw3GIewx6ffSxYTaW4UgnhPhzTrv2naMneezEe2lpqiaSult694o8lVjJXJ7c6F01zt0k7xSJUV7xOY/Ez4YQD1z69/wC2nBuiLcFpKYOAy7nfIOT6DHqdRyohrVxVsZ8aINTliDKC2AMaToaOKOWe6mcVsrDzI74VVJ4wdEbuaelp3nrngiRlCyF2xke/Oh8tS1ZbFpadkSnIGXUkbge3bUjLsQdyT0E0HhQywl4+WjyWKN7j6aY18hhlp6xpFQEnLQvxvA9R66WhoYooUeGoWBkG0hud2D799apa4qRJzJIvmYsUd+Ez6jOmINEkrq6SOtBjkaEHaEb8zf8AfS+2vmBWpZDNERKkaLhU+/pxpa4PbFsyfw6kM0wkXdIgK7ecEj3+2t4UCXJ1WGJqeenBNQX5Zl9Av00kiAyKaedGp41Ek20vIQ3MmOGA9O5GmvyMccRY1k9Iz4YiLzcjg8Hjvoo00lNNDVVcLeCrPEAgCBRjO766RSlWanE1O7kF2ZGbBALHkkaCVkGkPzCIS5dlY7VLc5z2OtEo1apBdUZlXLEPkHPbP/26KLQ1UkcUCSlkYlGKeRRn100pbYKGoliiBPjNtYuuc/r66PUghS081TTn+IrDGiHO6MeVl9M/XT+mpGikmNBHFLEzA7znByPQDtrWEu9PPSVEiR4byhlPmHv9/ppvJBdaFE+WgjaNh5m8QruPofpxnSkO4p5YqsxtaayneOB/EkRwf+ntoocumKpSGBBkV2yDgd1/y8j9xphdYoqGqT+EuGWUGCaONMhN3Z/00Op+kbhFFTw3Sqmr1tzFoJCOZFJOd305H7azo2h6aamoKwTNV/ySFddsZZw3b07jWs9sp6uYz/NmKEHzCMFUYHnkHsdYmSoq1gipKCq8BJhlUkChvv8ATStdNNFVpBUrtZgVRBECm73OmcV9gY3qq3+GU2+orXNKj8QgbmfA/wAR76a016S70ry0VIsaSHNR4sOCvv8AXOAOdLvQSSfL1NY0YkjXa8gf8px3Ve3GlobbLNJDXU1wfZMgWcowKuAw7gjjRTSFNvBWWhiorW4gpXYNO8icN9OeTrFwpY5JpRLBD8tIwjizEFdFwMndnSvzcckj0nk2R5AfZtAA/wDffW08oih8aWelaGM53JIcLx6++muwpDSSlinkkhpwZqdIgA+TuD9vvjGl6X5ZKOnt9bPUR+CVRi7EtI2eORwRrNMlTXTNVowBRcNtPkdT2IPqdb08geobwfDjnDbHM542/QH0+2oyX9G9YK0GWGJnKhxseOMDKY7Z03WEiVa+smaKqYAFn5GwduNaXOregjWohUy1JwB5WEZBODyPbW70lfFUPDQwPWb8Sb5JeExnKjOljLshVFIdLUUtQJIhUI2T5X4AP7aa1cnyUkayRSmI8mTePDVh/i5zrasnqDD8wwjpYoMNLAyLlj9DrZtldCa6aNYzImacEEq33HbUkG6GNctvnhgqWpsFssPDQHgejfTXyy+LdG4+I3UEtYqQRNcKgYUY3YYcAfTI19TJxXyRNPUulHbBySRhiw7/AGXXyq+KrNUdZXirlqBI0tbOUBJAC7zzz74Gq/s1QSRX9SF8fdApRS2MNzkDROnrZKmlKSuf5YyGHGD6abUkcpWVGUbmwMuPyD1I+utpY7fRO5SOVww2IpP5m/xkaXI03TNmK1K0J1HUTfJz0s03hPAoIBbl/pqKVtcKqNJ2yV3H140WvNojqqR50l2zQjLc8kfT31HkV6ZBFNHuRuVAHA1VHRbkbntjfqcpTCmeJmAl2nnjUz6Bq5YbulOj4RsB8n0wNRC8rFXJReJyBIAVPoB20d6WvNNb7vHWVUAYLwMDuew402Rdo0JB9ZJnQEvQFg67tv8ABq+DM2CIX24kjbGe/wB9Un17+GPrjp+vr41t5qYqGQxSSREFycE5K/8ASdWp0l1ZPVVWRJMH/MOMEfY++uhOkPiIZK6D+OWOl2NCiRxtCN06nu7tnOe399c6Gd4HR6JcXHyse42z522yy3uwt4CRzAsQWjZTlhn0HpqedMW7qO73COmt9Iqvnax7hPcse2vpn1Pcfg91NR00Nd0DZhBQwrsb5JPGlbaQcsOcZPrqnurqb4dfM06Wi1W+0LTguUpogpc+31zqvkc2DjryV4OIoSpqiC9C/D6g6PtslVJI1Te3CvHLtBjGe6gfbU7lFfSGlpbas1MFOZGwp2nb2Ye2SRoFHVfPVEdyjkMaUh2CPG0Op9xozWMayiKn5lHUZVt5AIzwc/1Lj+2uVF+47ZdkqC6of0nUs0bSR1sqUszwkF3QAzY7YOTx9M/oNUf1je6i+V7vVf8AyHIjfcckj1I1K+r3u6QCmqGing3bYndMFMjuD99QWtoJ4iqM4fjvxk6LSoSP8iPjTTKoVGlYeZ/Q402FWgqBTAMEfyE8ErnT41EVFGJ9mXjGcf4vofpoEk0dbNKI4ArSDJK58o9tLBWySVj2gj2PIkWdztnA/qb0x7a1hZJYSJZ33whjHj1z3yTrEytHAH3iN1PGDjnTBJpjRVDqsce4lcLyADq6Px8FTVMcrJTywCOqqVQZATcfT6Htpu1fDBTuk8wVqeQhVU8sD20OuW6Mmd5FIKhQncLt7H786jsj1U8m6V2PBGfX6HVsIe4yrJk6hBq4zTzVIZkhz5VP9JOhXVHVvzMhp4y38sBGL92x20zuFyeKNqNGOXHm98++mQtKvDHJVku7jyEHJJ99bceBR8mOcn9DOmrZCJGaLexXylsjBzojRVDGKWcDLwFW4XnHc4z9sfrrFfHQUFKnnPiOnqO5/wC2mdBVR0rkvM2Tyy5ByPbVzhaKQ+93aepWpkjBSYrG52jDAjj7HjREQU/yrPSqsCF1XDZyvrkjQuBkknQKDEuwtgflYnsfbI0fuPy38HjqI33FgQwYYbI9/f21llFyfU0R8Ih/VdZJHSSUcrEMG3AA4wff9RqA1kzRhXbkH0ProtdrlPW1DvUMzsMoSRyMdtAKyVJH2SNzgY108GPqc7k5FJ/4EJatY5V2DBJ7a6W+AV5WGyRB2UrHMQ+TklT3GuWZnHi5B7HVtfBi/vHUPbzJt8RPJ9X0eRi+Ni8TJUtnaVHNTVFH4VN/Mepyp3cYZcqP7EaPgLGkSxQRokcmGSTPA3lT+h8w1VHRHVLu72+WTLRiOJnYDhyMlvvqcXXrOEU9RFQkNI52u2e+RkY/U5/TXKOovJXfWVdJJUyM8zKnjlRznyhypA+hAz+uoV1TforXb62+VBKpTxln54Mh7DRDqC41d3vktNGXZnlwiei8c/bn11TPxs6pjZqfomhljkjgC1FZJGch5G7A++Bq3Bj96S/QvJye1Aqu83ytvl0qK6pbL1EjO3JOMt21YXwxsC0wNwrIhloWmXg5GDgajnSfRtXXV1PU1UO2HIYBwQXHtjV5UXTNKsFOlEowqYZgcEDvg/TjWnncmMIe1Ao4PFlKfuyHpyLZBVxKyhm2qvfJ7N9u+iNinlSCaGGZ42lkk2K7eXznByfsNA5DKIDHGzR4xnBJAI78fXjSsVyeKtEdbGOcOMjAbjGf7a5EU29HaTSB3VlyhpYZKdN7RrNmJFOSgOdx98cD99QelhoLjXRzpCh3EO2F7PnsMaMdWvK1Sxj5ppohCTtBZWU549cHTjp22QRqkZRiIwyliAMtnAb/AL60vULKfLJL0zSCHEUG0GM9ioI10R0hbYGp4FiwoKDwzCm1Qex3epBDEnPt2OdUbZLXLHI8NcDFJAcMYyDkHsc6tvpSZZDTQxTxorgBVWQ5JGcg+2QNVRewZItRYfrJS9SzTQx0LkkMY4127OdvHqMDAwB27a0p2eSCR/l8mMc4IG5h7e2n18pLPPLNELiYam3zNuik/LJ5SCoPrg50KqrzRUYihp6d/Dkk2lTHyW9WB9V+uvRcFuMaR5L1SHWToxDco4LnTQXNXljnLFE43IewBA7jRSaggoCbi1L4m1hEdowRnn9O2hFRSU707/JNElWnKszZZfcc99PBIUSKpljMkkyAHB8uR3LD310zmxVRQ9rK2GVBI7oHjA3qBgqv0+umcL3CGueqpmSogIBUtxIhwBz6Y0zrEmqqoQwyHxEIbfGQwYezDTlaiEH5RSqx7C0k0oCsxz+X7f8AbUGNa+Wqr43Ms06OG/liN/IMeo+utahI5yVJiVmQK29sEn0I+usSSpBRvTxQh42O8PBICwGk1eZ5JZ9uyYKFQTIAm33z76Xs7I/4FIpUpIDBJTSMWwgwTkkeudax26ogleWnBIdGYwMchnHbBPb/AOzWK6rrXlp5EkPhBcAjjz+usS1AldGW4s9Qvfc3K6YNa2OqOrlSR4koYqdI4lZtz4LOe+M60nd2p5aadkjpjiXLHHnPp9tMDb1rAtxlqZJqgsRE7sRt9jt06jpEqoJY69t7PId6Mf2AGg7+gG60Aai+XBRoJGHjuCBtB4bOT2wdYuCChqqQ08TVCVZECCJchQAeW+mANDai3/7i9sDO00mNi7u/Pr9MaLW+0ywVUUaSR76MblCvjkjsfcaRykmGxGCSmgB3RRmT/hkseTnvjWlLU0sE7Qx0M8UcP5eRmVj686Vgtqw1ZluM0kkK5bAT8jk+nvp64ts7xfliDtyGbz//AGaPZgBkzTm55jigkMMeUZ07Hvt+p0jePFlo47jSWtoauJt/CZDejAD21IKpaOBCiQvIwQsGzuXPpn66So5JDMzTyhNseQqpwNBzaRAFTXyOY+JEiUcpcYBjxyO+SdLXKarBSoiE706bmCKPzsOTjTsRW6oSTxqNJ2Xz5YYH66zUU8lNTy1MU6ypsUQpE+5Y29cfXRa7oif6B9DTpXoldJFPRyM4mEeNpU/XOjED3GKoJhMbIwwkitg/UaERXCpmaopKwPDKrja7dip+unJSonimSjnQXGIYOwHYq+49DqpwaGQ6pbeRT1RWmCxFsYTO8jPLc/UjTNpRMke+iqAgbakmwBiQcZ1tb669W6SGluk1M4GXaYcn6D/37aK3CopHm8SB1klbaASBhcjnaPvodWEZ1tQztHT1dBJWeGAF8QAKzH/Ua3hVrbRSMLfTzhPMsZQqVA7DPbXpRIxeW5TiHwIcBUJDDHYj66Tjq7rcpEiammmp6NwBIyACRCO599BfEgRpUt88MVQad1ZgGKMxIVjz20nOsLyHLxyA+UoDkj9e2smsmWiE0SxqQ7LIPD4K+nI01laChpACn8+RgvgwjLICe4B1AClPBV0zSGCaSRpEOwMcRqp7nGlEK0kYhLUzIuHUunmL/wCU61lqqqWoFvgqgJIlJQyIBkexOl6CnralPEkjVGhG6TEQKgf5fb76hLNIKaKqctNM8niLvCEcZ7YA16oSlZY6dJDDICQsJGNxHfW7VKpsmiX5gK7cI2fTt9NNr7LKaQ1AiTbGVYF2AI98EaKdBM/7zSQu4CxgPiIxgHccDCtntznWpmFupPGrfD8UtglY+Qv/AJ05WmqIqGSemqVZqhA/m5C5Gs0bVBAjjWOVPXnPn/X00ezINrdE0qrXFEKDDmMDzEn299Y+aWrldY1cMp5VgQR+mnb3NARBHETuByFj8qewz6abmlqIJTUUbqGcfzMqCSfp9NKQ7Xa3yC6fPOwhTaVA3ktz6E9v7aVmuNFR07S1btlFJCEMQ3oOf11qslPd4aWueqmpwriZIiuHG3ylXHrk6Rqa6edzRfLzR5O5ZWUkIM55B1nNrMUl08kEj1cavL/LKl1A57DBwdOKW4pX0lcqQuhpm8E7kK7mz/Sef30hcKShSrWreCE1JTySyxhgufUD9NKU9NVS19NPT3FmilUrKnh4XPuB9tS2xVsXfwVaCpqjGFgTw1QnOHPpx3OtGpZmoXjpRJmVj4m2TaY19eNIz4eQpTOIooW2EugbLehOk45Hhq3kp6hJYWAQggja/tjUGoftE1PEqyyF0MRjRmblhj9M6StqyxgU1SkK0xTHhOhDfTktjv8ATSNXSJLUxrUUQl2ESK7SkKG9gB66Xq5N9bGNm+KfA2gElX/8alsgnVUk8dzFXRXBpI0gK/LCTClvQ8aThiJjhobik1TVCEM0sm3IOeQGxx99Pqd0JZ44FUD+WznK8g98Y4GvRy4bPgOGUHG48MfofbRg2/Iol8uKOCOoaSRoELEB3O1geCut6N6l5z81IIRPgpGI9wVQMDzfXSe2tSh8SGFBIWJMMjsR+mt6aWoNOKdIZnA85kZ+Ub1xn0Hpp0kvABG9WhrhVQpMTJEFYGnUkCT6nB7jWkULLArxxywLTynEKS5MgHABznGi1L48QKVeJJApPisygn76SjZamGR2CxM6gKR+Uj30JBS2Beo5HSx1bymRC0DGM+JkMQOAc+mvlf1JCz9X3Krr3eoSKqmQ7v8A5hVuB/fX1Tv3hwW9hVOjU8SGWViAUYAZ2518yfiTZ6ih63ucMkQ8WpqpJVVSQPM2f+4/bWeUqkjVj2Q16Wkr6ueorneVmXC0sQAAOP6j34+mh8likp6qMLAjeL/LXBJ7gYGCc57j9NTK1WhJbjBS0WKisik2yFMAM7dl9z21P63pOOnu8d5eOmeqaE7lVWbwWCEKAmOWH+uq806Zu48W5UUxUdPiGofxI5RI5EEasoHhR58zffvz9NDqvpFK61ykW51aB2YTknDpjv7Zz9NW+9lS0Vnz43VU2DLMZowSiEbcFfT8p/fTW4wSXO31NvDRxRYQhY/KvhswBAP66xe+1s3wwprZzVeStRHS0jlBPET2XBx/bWsFDWiUSGNgmMqScZ1M7l0tHP1dF8nTSGFZxTw+KpbfIoAJP+Unj7sNWD1B8ObXbnk8K4QyMJEljeFPI4CjcfsTrVLkLqrKFh7v4kCsHUiWyJSQ+YzwMnOMf+dWX071nWVUxngErlU2YbGVPtqPG0USwxzxQMrRRxlwyBiRuYlvsSANS7pq0Ultp4auKD5syTM0I3YIUbsbh6+mudncZvR1cMsmJKiTQ9VXl6RZqgTtJNEdu1gCy5AOPoCRreKx19yq6SeplMzMAfdQ27Bxz7e/rqQ26zQU1x3VUMDQ0pcIpHm5Y/lPvgqf00fgt1qgIt0dOdpG/wCYTsnDMc/XWXpFPSLsk5SexGg6djjoqZIGmmKqrzDGArY5UnOjlM72qSghqYmTwx5ElIYiI+mexwNIRzmjq2hkWRY4m8CoXaf5mBhGH3GNCb9JVUUTLld8sOafxAGIx5mH0OCMfQazy1J0Z234GHXE8EtcsEEjzptZ2dmHGTwMdsDVcXBlheWIyLMVIKHGO+jLtPWzOsiBJWHr5Q2fUZ9ToVXI0NUviRMQVClSFJB7YzpWWQ2hi1HLVwSQyRuJ42BZVAbCY5J/tpFenxbKKKtSVXSblz7MD+U6mAtVLbKWN5AIXVSXZMNuDYIz9OB+2nd/uyXi0jcIkK4MojiChlxjIA9dSPkZlSXGpJj2S7U3HBB9/pphNI9MsvmBhMaspHZj649jnRK8UO6UmnkEsLHxI5M4K49CPfTGCV2oKmiCbmqOAHHKtnOR/fWheUUzGldcaWqVWkBVNobbxkY7+n21Gaqu+WDlGVpZCdgA5A1I7zHHSQR+FGDNNH4ZULnk+37ajklsmqQ9Y9OV+XBBbGAuOSG/TWvBGPYxZW+zQCqGCCRp1Jlk+vbWvz5iEUsRYGHAbjjj10wqqje8j7skflP00lR1k0Tshw6sCp1voxObQ5uFVJc4hLtHixk7wDyQT3/bTeRIY6iKaOQ7C4w+Ow9c6UoYRudOWEgIOP8AENK18cMdHBJ4uRyWx2XHGNRRsXs2rHonaplNCpMRQb0fdnIznI+pzotemmoLIJJ6kyNId0fPIz3/ALai4r6OmKv4qrIgBVv6dvsdJ3jqdbhTqisuCQQd3qNB4tpj+/1jsCVsirNJKSBv7c/vnQK4IGcTq5IHHB08ratJUcZUA8D6HQV6hypi3DbjHHqddDEkczLPtLRqF3Tnk7e+pD0xepbLcIq2HJEDCQgfT21HoEctuJ405ZWGAhwDp8sO+hIScHZ0faepZKulF0tcrMKh90wVRlGzkDUitN7rahY6dx4jbACmfMFXGfbuB++Nc0dP9VXWxSyvTVLqkg2uMbh+n11ZHRvxn2sILrT/AO8TeUThAQrdlyPvrk5OJKDbjtHWw8uM4/PyTH4o9Xx9C2ma32qoV7/XRBpZhz8qu8Hb9yoP6aqnpnpKa/Rv1HfZtsQJCk+YzMQAv6camcvQdz6kvrdUdV8U1VKs6RqfNKG2xj9MLj9dGqqmjPgWC3wGJRIqsFX8rKOf2OdLLkR48OsPJfHBLPJTn4PSzUFTPRx0NM8TU0cYEnZVKMM8fUNqXdNLHTw1D3CrEcr+YRlfzc5HI7aCWWwPbDUGVd8lPCzDJyRuYDd98LqSWqkiMqVU8bKJWEmCefDXjP6kf31ysmTtK39nWUVFJJUgX1HLTUr1NVQUIjWR1LKWLZ8oyQPTknUZqKlCBH23KwXdkhSfyjPvjJ1POqreklVKkTMsaxInYNvbcM4x/lP9tV7e6lbfTCF3wuI5Qu3LYA9Prhhq3F5K5eSO1FPdrjd2ShkaVgoIj7kAY59uwOppa4LlbhDcjGZYnizsCDybQQCeO3vqKdGUNYlwaraqB2Eogwd3qOfpqyOmaz5Klq7dWUpCu4Ln8xjA7ED1H5Tj/Npss60JBN7Ye6emhrp6eeZURZjjfgYcf9tWVRUNLBElTHQiOpDDgAMjDK5OR9B/9WoTbLLTpUQmEb0lAj8i5UOe3HodTC6XChoaUwTRvGUVGKBiu84KnaPfg5+40Ma7MPIacUg9VyWCGWCS8XNPCqkkEdZGeIWOTllPowbI9frqIVVTU26TxqOuhr6B2ZfE3blCZ4Hupx9dBqvqCUmWKGZZ9qK0kU6BwkYdV5HcEbxoNW1aUUElZRvtVlBlSNzhGbnDJ9NdXHklGOmcvJgjl/IsWy3e13EGoeJ1fIWMo27n1409q3Y1MES0bqZWKMyk9sE5IHbt/pqqbJ1ZHTTJVRRRs8QVJFRyFbJHI1YFqrJaxKe42vxHinEqzh3GQ2R2PtjOurxeSp/GZw+Zwnx32j4GPTrx093qCGkUTyNCDI/p+o0cqPHR/DkpBLsDL4hXII9jxrWanp4KGE11QsjeMGDgAv34Ax660haJqiorVnuHypkUOrrt8y98fcEZ1sqtGA3tdK0ET/7mgHoxO0ge3bnTYs4gi/iVxDZcrgRkhQDnB0tcKF6ysjqRNUwqhKMiPkbfc/prFUkpqohRyjdkb95B3j1yNHqieDd6u3Ctjt85k8dgrxqFbGz6HsNPaaREnmTwUd3GGRSAy+2mPhvd/mLbSTiKZCFaUc4Pf9NKLSzUsu+iankqWULJJPkbgOODoAUrN469xUyQxpH83Cp/lse59M6cwyzKktRco0SZmCo6KDj6aQSgkinauEcaPKoDkOGVD7n6aV+TadzJPK3ixjDBfyn7aNWRuhKpr3o2jEQ+ZarziXbjYP21o8jrVx06sR8xFgOgJbj82T6dxp3TRRGqlnWsMileIiv6ADTtnQbSQQkIwQF831A0ko7B2QlI0bGOAvsaNdocDcdaSxxKypEEkrpSF5IXeB3POcaaTLK02aPaUmOWLN/MUD2GlIoaNKtSSJ5V48TPmXPPOjSGHctdNTvG77DGr7GC5bLdsfvr1dOadJaUwAtuGSHGVB99JU93gleamUHxadtpyAyNk/T1A1srUjVHzEUR58rsqHv+up1RBaOnnpIRC9KYiFzndnOdaSpDAi0USCAOS7FVJBY9tKyiqaPzBtkZ7k5DL/50iXjmlDjKKoxIT3A9h9dFKgUkKtR0c0BiZFQooilLNnd9dD6hoVWC2U1GyShGzMWbbIo+oPGicSeXeCGilPHOSR6kfbWktwht0Yaop4mgjcBiHwxB+mpVjoHw102Gp622oZYSqwpE5dZFOd2XxgcAa9UipJgRESGVMqEkABQ5zgHHPH006Sqh8GSlpqaX5aVjKXXgBTxj6nnWJP8AdvFWaOokmpot0UrgEn0yw+2NVvyEbTTyvmtqGlkRJCp8RgApHYD3GlaO51NR4lMkgWQxnwlidcKvpkdwdDpZ6uOgjhr1+ZjhJniUKA7P7fXGhAlNHKa6ipg71ChzBK+J8e+g4ashKzev4VHTU7LHHM0eZI3bIDZwM49ckaeikpKyoE9eEeaZtkeG8330BubUc1KIKYSLPOiz7GUMQF5IyOccf6a3oaZ2uVu8tS/gp5nkcDZxzx+ukUfjbIEpqeCmjmo0+Z8VZgjOF82DyO4xjBGl6aOuibwkuZZImJad1AKL/hwO+kLvLIpjZJ/EdOTG7kYT9OM+un8CsaNmkkp44G2tCHGG+xP39dKAbpXW+Kslg2iNDtPK4Mxz6DTCRqyYNS/PwClMmJKcx7ioz641vDRSGdpazxIvDYqGdsg59c/6afeFLFVzlKONQwUeIxGX41AmZJJ1LrTp54Yw4XGN6dhj09NN7bXSrUp81Moix/M3LtwPT7jT6oWWGld6XMs0gHDPxgdxxobNTzSSiWWAy+UuoDDuvpqECH8+EqUiXwp8yMc5w3oQNZlhM9NDM0qlSCFKkHHuDpvS+OtCjyokDSryZnAAK+g0pPDSiFPmqJpGByFjOOG5zn9NQh2OlSld8zSeII2jf+RPHg+Kh74Pvralnq4YpEoTHOqeTwmBiIjxyyn+rWKanp56AOqTFmkwVmXaIwO7D20jFQ1VTRCrjpoapUk3UkkcpjOzJBGSeTjPGstmuh7UU9YhSGhZWIHEbgse2cf31vEoiopGE8KyhwWWbChSO4BPr7aQul5S30amSnm+aliLLDAwMmQcfnPrjGsxx2+tip3uUUgYwib5edVYh/ckeuiFiKUUVbVNXiaKSGpbZIsq7ZABzkH208pZquqlM8EqNRgkRArl2I4/+5pjcLfb4pEuslJCZ8Ap4r53evAHYAadmouUUDrDUW9auQAxR5yqp3Hb7aWSt2RG0Vwjuay09DPIksfAkGGYE9zgdtLwUXhosVRM8ksfd143H3bTaIUnyhWkWBGmb+YICRyD7989+NOpJKOhp2kqpnUuu1pCWJkA7KMc5/TTWEazVngTrSua2oqZeAfB4x9Tp0pqoEeASeKm4YySzqf+2mVXckpkSJKd5AV8T+ZIwdF/xbfUaXpad5BFUQ5VnAJkjz2P9JBProksbrVXKemmXxovDLeHHEjYMSju2TxnRA1Zgg8QRyiOnG4lgCW7c8aZXKjNZa6mnrZZSn+JUIKjPI40rR1FPTwiip6mNaaFcSA/nUY9c98/9tFysQe/NU1dCaWRCrtEShZCu5T7HTK30NrobdT2GVI4KSnyIR6Z/MDn3JOtZDUXWmdKGRWLY2+KD2B9D6aeT1FHSRBZo0MxXguu4Ow7DOONANbG9fT0Utte1x1Z88nhncpyQf8A7h182fjW8sPxPv1Sjs4hq5Fhk3YKbxghR/0jX0ZnuEjUokkiKS/zcIrBikm0hQD6nJOvmb8Toq+m66u8FV4jtBWyiRnO5mkB5yfTv21RllTNmFdnRjoa0QrJJKGkWqhHjM+8qdoU7sH7as6jvtsUNVVVJLHAg2UscZ2sCPNuOe53M2qnsnUht1HVymJDLNspzxztY+bn07D9zrWq6wkj6ckt5T+ZJUgCYsQ6pnt+2s0n2Opjj7eybXyqpKqCokpmijiCESBB/OCnyhSPXduJ+5Oo91DeKCK6TNT3BkgUT+BGo4Enl2kAeuq/u/XzWoPUUxiaZ2CFTn+nlGP9tQO8dX18lU1RGhw0rSjA/qY86oeB15LvevRMzfKa41tPBLGXrEZ0nbccAgne2D6ngfcatmiipLqlNFS1DeG0McQ8RMbGPlA+53a5ziuyxXOK60u2WaoVXfHKxyEefI9fNk/rq/uluo6W7dL0MqpM0sUqs+wDfNOCNoQe35f76OePwVD8eXWZ6S3tH4vT8dMZZNwheoGMsMs2B9PyD9NEqO2VtrjjmZ5HNKfC2KQNoPc59ccaI2C2V1THNU0RWRVVZHMjDdGWZgufblW/bTylopVqSlfVxOsgxEqf05IwG+vGsLPQOPZJoOUFY1bbyJmXxXjRWKDnyHCnP/LHozTz1GyGmppVpU+c3jjd/Mcrz9D/AOdR9bHVWZZKuimmkSqljYqCCrqF5Az27nRhJCaYTvTzSePGWdRwAUI7Y9e37HSmXNrQnX3SU3CSrubO1LNK9NKY+xX0cD/EOM/TTLqm5Oho6qGeaqmgKCoVY23KV4V1PsRjP309tkENO38NKhqSURSyK4JyWyMZx3wBrNmuNTS1datXEqQS+UkxnGCxAGccAADnUZj+wPe4pa24Q0sNIJI0hHhyjCgj1B/y8kD7DUcuVouA8WvSlLiI+MyZBCAnBH6Eakd2nWllaCGq8YDMiSk5I9Qv2BxpKmuC1FORSgGr2gTBGAMkfAbg8egP6nWR+CwjdfdnbwxJE+CMkAbtuPoPTTWl6iWWGZni8QOuCQu0499FK0RR3YNu8Jgcx7MMvI57/XOo/cqumpVqKVAysGJB8uSvtxqyL0LMjtr2XFpqR0ZAGMmQchsc8/X6aTrImp5xsm3R0/KOoxnd5juHpjT3pvatX4yyJiVziPGAM/1Z+mtK+l+WaeGsZjJG7jG4HgHGftjRUqkJ4AtdQy1VXFWZUBmA2BuMn10x69rKfpfpVaOjmWWprciRmypQHvjTqW8WqjX5x18OOFhjdJld2qg+KHVdVcbqZJJAVUEwBDkFfXHvro8TFLLkMXJzRxxYEluphk3OibD/AE5zptN1LsBRFwBqMy1hfy7zgcDTfxGXyhjg+mu3Dj9fJwXyLJKnU9bG29XAXPI+mmlXfKmVNgmcp7ZxjOhMcoYY9fbStND4lSsLMBlud3GnWNRdiucpIXa5VMqrBK+5V7E/TtrRayePeQzYJ440k8ZWdlHZWI/Y6UYqEIZSPofXTa+hds0lmA/mEgsfXSBcSEPkZ9RpZtjqMRAY99aBkTPk0yB4HCKQRJj0xrcKJGCZ25GSTrNNmbaNvro1ZOn6y/3GK22+HMkxIO7nAHr9BpJSS2x4Q7ul5B9JbprjIlJRoXOcAYyCPc6u34c/C6gt9OtzvS+LURr4ixbcr4nBCftz+g0c6W6EtvStuigqEDTO3iTP4Q3PjGQB7c6kXzqfJbPCnKOWRI0TaFGffGTwBrh83m9l0j4O3xOB1ipS8jy6X6zwLSUNI0IqKRTEhQlivYjbntyxHGmNmsNetfQSJRbYKWZ8yOfM+ATuA++f20+tFlmYwPT04SEsB4mxWdSe+CdTiihkl8L+R4awcqZDzEpxw3Hrjj6E65MsnZUdpRtETa1s8klHDIMlUQzKuGKEeYH6ZUaJUNqjqY5TPG/hUcbUoZSAPL3OPsxOjtNZzLHVyw06LDHsWWU43Becjv38p0Qt9DTeFDTu48PxPEmcIRhCCSO3tjVLlTRKorzq2qhoFWskRZEkpSrHd5ixzxx2blf3Gqfu08lbcrjJxKiTO0ag+Z8sSMk9+CNWv1ddaCO1ST1KRslOTtyDlmMuePfGf7DVdx0ka+HUEwhJWH81B2Ot+B+WymbVkg6UtT0UEFQ9I5jkcCbewO08eX7EPqSUNveQM00chFI7BpByXTexww9gNv6IugFtqWio5KWqEjrKxV2DkZxnDAj14XU+6VKR3OkasLR0dbuQ88FuwDZ9+P3GpVg76CtBDFTUlPW08TNFIjJVLGdoePbvLL7nDY/XRPqa5Wy5xUtfSMaso/nV282zgqwz+p/XTh5KSlha17o9zBkSfauBG4CgffGf2Gok0dKJIlqg6LJ5F8N1ARgTtPB5GP8ATVyjUa/Rl1Jmq0VJd52ulE8lDdywESo4MdREDlkbP5WJ28euNBOomSu+Y/h06RzwLuCbSi4JwT/m54wO2tqOvFFftztJGolCyM2Nsx3Djn8pOO40Z+JluprfS0t7hi/l1StnZEcqwOCRjjcGzuH9Xca0YZWt+SqePoyuJXgenRkk8GqU+CwCkqAfUf5ckjOrP6Qm/hEsKVspEFQW/ICynA4Ix6//AG6qqnp6dkrIkqNsgkLRtuyHTjBx9ydWF028T21TdHUvaSdpjJx25B9//s1qxOp2UZY9lRPaqTZNDNNHE0SAMrmTAXPrg+untxlnb+ZKi1ULxqAoYgqAMhv251A7/wBRTUFI9K0sZeRgYAQAsqkZwCeMqMj/AKDqsYPjRf5OozZ6q4fzEL0yFFAEfdQCMdu3Ou3hm5rR5rlYPal8fBeiX+4imqXFvkMInWMESYeVfUj3xre6TxpTfPqrUtUUMe5uX2D82721CaTrmio6Rf41TAChG4TxNgnPcnnGj/T/AFN051vWTXC3VcsE0UIBhllBDZHmYg8d8HWjoyi0H6a6JFHHK0O1god5o8DHHBOffS8piqCKlauNA43uX4wvuMd9MltEklTE1e0ieHEuDkFJkIznA7caIpQNMiGpqIIaWLP9A/J6LnudKkBu0brPDJHwuUmXbu/xKNL00HytKkUZVmRcKX4J++hlNQC4TxVqzeCqSFRiQrtjHqRpeolMKQSipjqIJ3y7gdyPUfTRBFpDuJqKMNOU/mhvOF5w2k2q5GJlnzHHIQvC5J+h+mkWmnaG4okHjZiBpkQbdxyARn9c/prNvkeigSiaoSpKAMynDbGPcHHtpWOKyWxa2pjYqrCMZAf8uB66xK+yKWKmpgN35pUADY99KW24iarqYXgZGhGQw4jb7DSNwaemmSR0eN2G7ERzuTPHGpQLTGtLTSUULJQU2/xDuZWOO/rn350S8W4R0oEUEasgBm8UkHH0Ok45XTFSsrJEzBSOfN7D6aUqYJEo5WoKhZZpCWcFwxB9udBqyO0tHlutUZni+Sd0Vd0U5csrHHYrpD/e6mJI7t4cAZvEYxngqO2dNaWa9VVGkdeWSYHBkyo2rnvgfTjT+VqmasSn5ljRQHyAQF99BRoFtIXNwp0j2CRhHg7FUbxxyCNNapHuMS+JEAkOSNyhd36e+njBVgYQIuQdzoiAE49tN6ymnqCFqEYRMvManOX9NMDserGdKJRTSeCHRomVRtZe3IPppvY6hqWldbuTPtwqSkbn2n/FpSipquuVqdppl2gDK7SGIzx+n/fW3yMtPv8AmURjjADHkgfQcaAyFLrcEalZbfSR1LSAMp3lRx2GkFtsQp2iexNTvLGAzyqCqsf6VbWRHFR7pkCs1OAQVyFyfT7aeGqrUp2gavE8GDKyBt7K2OCM6jHs9RxTUdCblVVIqJVG1UCZaLJwU+3A/tprV1VbVyw/KgKxIG0DB2H+r+2kqzdPAkwq6hV2D8g2s2T7ffGnSzmUrH4OxCFEYY4yhHALd8986qJYMWp/g9RNPmapq7iHWYsrSFQRnjHYY1pYp5P4X8vLCqsJxNvdzskHpz6HT22LWRgxSMJlyWV3cB03Hhc554Os1Nsm2zxmoCx+IhJ8IsNo7rn3OoTyEKWakudFN8y8LRB9qKkgJ2juSPb20n8/C23dPumVd0Qd+QvYYGmUtFQ0sbmmpGQgFIyMjfkc4zxqNVdXe1uscNHbgZo0VyZVDMYR3XI4zopL7BROKcpRSRRzRRgYLhokO7J9cDWk9QVV55IleqjjPgRhtuS3vn00Couo4zVm4Vi1VEz5SAyK2xcDkAeo05sqUtc63utp2mEkrEM8pVVI7HB/00rirAO5YZa63LUSQSQs0oQCoUEED/L6a9WTXelpozapYyC2HSUggHHpjtpZ7zXz0Ucc1PARPMfCkTtgf4snjSdPB/FZpalmIjU7MrxhvUH/AN+miQ7inq46jbDVVFMYWBSRlRsu/uD9fbQup+XuqiyVFBXUkMX/AAJo4ysYwMZB9ef9db1E9LHRoaC3S1kFSUbwgojaJvU+bTqvF0rP90gqJKWhigUhydzbsgkEDgDAOueb7FBTVNDRRrWTTT08Ue3csH8049fXH30Le7SrOUjAqKdVO6R22SRHHAKkc/fRCWWOtpGgevnSrKCNzTcE85yCfpjtpWOo31vy8lNG0BjAEpcEvx2b66KCMiJhSUtVHLEw8NQ6Blfcx74+3H76XkmlSGKqc0qgArOQoyF9PN6emmlStVDcIxS0dP8AJskgbB5QnjA+usyU0kVrWmWgqng8Xe8YwC5Bz5ie4zqN2Qex19GhgpqeopFdv+Fufhs+o45OnMqNUxiKqiZdjcsrZH2yBxpHxKaWXxqmaljEe1hHLtDxYHpx20q1bRVcBqbcorIJSY5Sr9uPzY0CDWit9Nb0eSdpXkbJWXO5hHn8uD3H1zreputJHAs1NLHNDNKEEavtJzxxjPP016ntZe1yUjLMASRCZZMHOc4z7acRWmGK3LblMEbwpnCqGKk+ujYKFp6uippUlkeWBVZUKsTtyRnn9eNMHo6O41bJUqad2YPGy8bz7E8/TH66IUlHS0tC8codvEyWZ3BBJOc86xNWRxVMVNMCIiMxuPNl/wCkEDsNGyJCK00rVE1rneV0m/K4OzYB6ZA41mkipqWD5Jo33Rszqr7izfY+utaZKmWukScU3zW3DKGbkD76cyrW1ULmhliWXvGZVON/t9NS6CMJXExp46aSGARyicbo8BiMjbn3ONfPT45dIz0HxFvkzwT/AM+d504zlmJLE/219C6wVkKCsrKxpPDKtKg2mNSCSSD3Pc6pr46/B6PquzyX6zVB+egid5C648XOSe3/AE6oyxcnaNPHnGLpnASpUfIvTSA7lnBLL9PXQ++1HyyUcbujSzbkOOdzgYA/bb++rG6h6Bv9jqqmnNsnTcTgeGcAbgOPfjU4/Dd+HGn+I14rbz1pRz01BTxzU9Esy43yuu3xFB77cn9tUUdN5YLbZy5XWuG7MEyScAt/SdwOgtf09UmnEAZsAkjB51eHxj+BfWfwmvk9rr6Zp6GVt8FdCv8AKkiPv7HGonQ2YPtnlfbEq54Hcj0/XS9xVJPaKtktz0238wB5wOMal/QPXNx6ava1mVqIUVisbjlX2Mq7fbBIOiNz6fWZyHjMcknmAA4A0FTp6Snm8csI0Q5B7scEHgaE9rY6yI6U6YioHsVZXUdzVFuS0dGfUqwyDx6jdI3m+/topbOlZLlcYKFqlaKSlWQzzBS3h7dvcfqec+mqY+GHVqQV0lLVxZSFleORm4XawYIB/wA2Tn036vujrrb8hcKmgqwk9wXwZAxwUABLYPr5fXWLJCnZ0sHLmopM9Q3OE0lXNI5aGCWRDIUONpKgEfTAzn662t8NdVV6OokhpWbYgJ2qwYeVv9dPIKOGRIbJQpFP8xTFZsvgKdowP1G39tDrPXyRV09DO80cD7KY+YERtGOOPqSedUGiU+7s3q/4jTXGClgRUkLeFHMhJwV8pUj9VOc+uo1eOoLjT188IWQFEZJF5w5Pr9wdSyO5vVz7ZqdAGkYTGPjGQEBP6nP/AE6a18FNVSVT06pmNiKdJANygc86hS/JXtXdmeNY2kKNx5zwPqOdM7HfoPnWpmd4T4mA7Ecf/YdTG700c9bKxgglV4FDbkwY3x6Dt39dAb1NbqLZUT08DRvD4THAHI+3rrOoNk7MC3pL1SV6yVgUU0gMkW0ggn2OO2o5NXyGc1MSAHcDuBzx66K9R3hbjT0clGQwBkjkJ7qwweB7YYaCQBWEhicOsYYOApyPQas69QO2OEdVDPCGdZjlgp/L/wDZoJ1x1FT2y0NKH3VdVwVY4I2jGf10TKyxQqtLEu53Ay7jcT9B7aqL4q36qud3NAY0ZaJBHuxglvXn11p42D3Misz8rJ0joB9SdW1c1vajmZB4gH9OBnUaoKn+L0cllrGIm3F6SXP9Xqv66bXeczUUQaUuYmbj2DYx/odCYJZYpVkiJDqcg/XXpMOKOOPxR5nJmlkm9nnjeN2WVSrAkEY5yPTWux2PlBzqS1Frlv0KXikpys5xHVL2Ak9Hz9QGP6D31IaTo6Kkp6SVoJQ06BipYZHC8j9T21MmeGPyHFxZZNkMt9pqJvCaNc+JyGB7fTT252qWknG9WMi91Iwc4/01bC9KWuO2x1tOP5kZDErF5TgHPbkHUI6nroJpFglnE8YbKTMpWTHsfcazQ5TyukjXPi+1C7ImIgDl+D65GvFI1G5nB+nfW9RGMlI2LpnvjGNaGNthXfkY1qWzMlSsRnI7RoTn6aQKJt3F+T6Y7a3/AJpbG44GloYA5CkYJ7HHr9dElJju3xs0RROGYgLxyTq/fhT0q9hoEudbTxxzyvueWVSdqf4cemff6H21E/gx8O26qvRrqgxpR0g/M+ceJjIA9+399dPW34UJdaI/xe6mTZErJRoNqsmSQwPrwG7+51yudmpOKOlw8KjK2APBkval46+OSJT5H2gknJAKkdwRg/pp3bOlKVU8KreZ5IyMkyd/19B9MamUfTlvUfIxJGkcJC7EjwIwF24yOO+icVphginlMgET4CpGwZCR6Fjz7687OUpPR3sfgjdusZpIp6uONZJZStNTZztTJ8zD3IHOj4tVNEH+cmZEkQNICeD7DH2J/wDV9NPPloowzzBAHGacElgjHgcDtrS51Ubj5JFaXOSFjUsoyMHJ/TSbXkdP9AoeC9MYDjwZNpnQ4DE5zn6ev76D9S9S0NustTVICogp5oYyG4aRkKLj3xuz+ml75cKahpXml2xMrYZC2JGHJJ/uuqy6k6io7jSyqjg09OTJGjOCS3Y8D6E6aKU5UCUtUys7rWTVbSKla0jl2Z0ZjhQxGCAfTvozZ7cklG1PURM9PKpiYjzMpI4ZQP8AT6j30MpYZZpJ7hJKi008SwKCOUwe314zzqe2Pp6JAtNT1Qkicq6VAO3I/MBj9Rz9BrpJRjozMX6Y6ad6enszTxSSguu4HI2qOG/XU2tFPS7aShadTLD4UmDjjDDco92GFH3U6D9P08Mdb4DKKd4JDKhhY7nB42/QE/31JLnT4ghuEc0K1PjPPJEBnkP4mR9Dj/69SK7PQH4FP4vT3WogaoqIkERZIpPDCnjvuUdwMjP3GonfKFRVzz09XTVKRlw8eRCVYdgoJ9ff004t9BT3Faiup8qZQSFYkLG58rYPsSpz+ntpW52Wru9zqEuFvjiLBSDs8RHb+ogDkcjVxmi6dkcekoahm8OvmiKtnwpBkDHoD6n66se0tBf+hZ7XKDOVUSoQMsFXyu2fdSrHP07c51DI+jXip45RVNJSsplV4pVcxMQzMpB57+mjXR1JPbKuKotl3WWmk3LJJGfMqMfMGX0/+06MV8kyZJ2ivrzZpLRUTnMFPU07kLJt/lMO3v2wR9s+urCt8cc9s8UNE6zRb5aZhtLISuWBHfgn+/tpp1xaIGleKnomrI4isYUHK1SIMhQfRiuV59dPKCqag6dtbGQNgNQmVxjfEwO1h7YBDf8AV99bYKmZ5O1o2s3WNosNTSwXrpmku1rWnMFwoZwCzQhhgxseRICV5Hbzd9UfdLR0reOt+ofiP0w9YLHE8sdDBMn88ZXADEcEr7/T00X6/wCqAtmrXr3MNfbKh4Q7DbudUbBA9Q3B+uM+uon8HL49RZKiwVMIMk5keLPZ94IxrucFXejz/MmmyYXWWhPR1tt1LtkmfwxK7cFt+ME88551GrTc5aereutMKxmhcSHacGVAcEYzzovbh8l03UyXXMX8O/3VCE3HeoYc59tw1FembfWm4/xWUFaeky8ruu1ck8Jn666TWjms6j6a6ppL/wBOU9fb5FeWZH3RzOAUc/0gewGn9Bvp6Ro6dkeoQFiMnYXPpnnVdfCp6629LSqIqaSqa5GRBO4GyNjkgeucYx9tTmOqNZVmmpq0SFJS0kQOyWEY9uxGsrg47J2SQrM1elLtStkaonIUIse/wj6nHqP205pFppA1AqJLUDDyHa2EA749B++m1vSX+KSWyd3qBHAajxGG3w/ZMjv99Ofmp4UrbXQFUlkbejRsSAv00oUnKmh3PBHbfFqI7g3gkZAzjzY4wDnGtUjK00EsNvjjqWXexkbaSfQt9NDwat/Dtrx/NKEBeZsqSdEjU08dOsNVG7zE7GcHJC+mg0WXQmblDSBGnhRpWGXZM7C3qAfXXqm8U0FOGalkSrmVViDRnnP+mhdbUPJXTUstu2RQqslM7k4d/bHpp5vmikT+In+e2C+xsqrAcYzoixW7HNDcDHSNNclyRIyttU+n5SB750rLHRRUuaOqmeOdxI5UZIY9/TTcwU0NOq1sDIqEEMBnPPB/YnSMnyFHDtEhMYBY4Byc+mlodugjVzS01GUoCu5xh9ygh19B99CqW4VSXWEV8bR5jIUQdgfTd9NJUNfdVpZlgpkheSTMcbH8uAMN+2iqu09Ksk0GyoYjOw5BA7/30UhH8vAvEK6okkRHeMowIftnSkslVHRhppIQ5JBOCzEaaPcRHKhgppZfTIGB9yfTWrirWneWqLQlASRuyT9j6ajB0d2LQLLGREj4dTvO04B+n30pcfEuMsArKcxxxt4imI4Y/TOma188tMqtNHTNLIGPlyWH30QV3aRhJ4SryU/zAf6aRySG7K6MvItVTmlqlMJkQbFLAGQ+2mCyW2maoejpnjrN6h42U7Tj0A15aq6y1qxFKfw0Uu0rryo9Nv11vVxxUgjqo0knmmPnDSAKq+p+uiTskKVFyqHpGrRb6qaSEhXj4Xgn+n6DWLzRTVFRFXw1gjklbfDG+Co4HlxnS0kojKSIjGN1wjbtw5/0150pKuVQA7rEQdmARkDkjQ6oKdicFv8AnqpbjFG0EyswWE4Cv7/3zrZ6i8HwqZ0STMxafAKhUA9/fQx57n/E/Fh8P5QMRDH4uHQHuSPvk6NmoEcTRTStCJBzKwyCff66WSoZDIyVVfFXUMkLJAY9kbI4d1/zY9NJzoKGFaSnimqEZQodeCgx76Wo6WCASzSySuzDDrEMll9Dog0TUdADTkgIAUG3zbieM6UYBtTQ1Frp4LjBPKUz4cvi7dpz6j00xvFnnS2x1UFYmyfCkNISnf8AKMeuOc6NV1wNAVt9aPEmr1JUEr/L/wDs76ZtR0TTR2xZQZyoqBB4mFC4wW0rkkK0MrTQ3mE1MYqIJWWJHaKTzcf1bRnSdXdltAgFwL0vix7lVZMg89+NGKiWghd7KbhPS3GVzJT1BXnYewyO/wBtCqmxVdcqLLTPUvCNjupAXcODj9c6MWpEo70rXhkqqWIUKtFRyFZKlm2ogC99o4OfTStPJHdYJpaKokCOfA8WUbVkAznj11u9M01UiGogpXjTbNShR5j/AIsZzpOitjSSo8FI8Cq++UyeoBx5R6DnWA3Ub0lQ0LOkUdNJJTDmKDuD9+3OP7aWWeKavipkopUnqU7vHtVD/wAw76x/JilNVMlJSATFI/DfiQfU9jraKhlStkub1VVKyZREJCopPoCfTUCN56U1kVXa79UJJSqvi741I4J/Lv76b2ylp0pqiOGGpWjjP8pJZC0ewc5UfponVfJj+RNGiVU6DxIt2N+O5AJ5/TTEWNVmWSmmqKBFjMYZHz375z6ffUIPQaGtijuDWekqVVCqmU5wccYB1tZIphTb5oYqYFioiQDCt3yffgjTX5rwLTUSLXfNVkCMe6x7wvZecDn31rTVtyktVNc6akFDUzlWenqHDvg9/wAuR9e+oQJVNNHVTN4kiARIdyvuAIPrx/y/302pGtFBuraOnjWOTzsY1O/HuT3wPbSz0ktS0dUKwtsflH4B+/01sPDSoaLaERwcsoGMAZx251CCsQWSBZYZhNTnLITxn7A6TeDxazMdPIfDXYzOy4/TW0dNFHNJVPjgDhXwFH09BpxSK9TmdpVEL42+Gd2e/r6aVS2Q2pUKAhoxIFJBHqNIGakildKMj+Z52Vclgw9z/wBtI19xmhkSOmeRQD5kSPJkH3P/AG0m60i1C10kTRtTgyxsj7Bk98p3OmbIKVdJBdadoJodpn5ZWODnt6awYpaukEciIN6ncqpxtPGOftryT091pYp6epeIFuSRtJb251hKqoVpqcTJlThFcA5J7kDvqeSAur6Qs1WVjntgqBC2/JXcx+uTpSktlNRQmegp/NBKJI0lGPBAHmx7Zz6aIwyXFafxUkXO/a5aLOV7HaNKfNUVLCEmusC7mOXZRk+ykD6Y0jirDbK7+LPwytPxJ6Uq7XOUepGfCZFOIzjjOfrqhLf+FShpatLY9URJBTtNOjgsBscKfvnOuwaeWCZJKiRlmizkKi+n2Gm1dRmSn+dpodk4+mH2v+bJ+mknii9oshllBUcUdV/hfrLfPX1Iqg6xDxYiMqHTy8D3/Nz9tUR1H0LV2KsBZCyqWQDdncPy5H6jX02v1ujmtsorKqJViQRIq/1k9lORkE64b/ERbqDpqvhmtZqoSrFJ4ZB5UBJPlOO2QNZ5wdGrFmsoSK2C2TSFoiFIOCOM5xn/AEH7DU16V6pqoPCqJ/5sUTYEeMDcwx+3odRxup4a3KVcO87cMQwzt9vvpaKvttM0zhlEYkAUbsLg++s8otHQhkui8LH1UlbRGekHgmp2zRSZIZAMkxk98YA/to5cqS2CpW7o8KAxTGZcgMzohcZPfn0+2qYo+q5LXQyUMxglSoTcrryEO4KCpHrtC/vo3H1GrVESV9RJNFKY4JIgndc7c5J9mOssouLOhDImSO92+uapmlobnKqVgBaFwBuPOOR/h5x9z76gF0unUsE8txeIslTGGLLzwpwM/TU+kr/4lRj5d1MW93LIMsmMcd/QEZ1HZJaNna11bPKJF8HcrBSBn69s6QscbITW/EauqFYRwyhpRtdv6Tj/AE+mgSp1F1HL8rFUyRU7L/w2AAPrk6mkltoaGtrbfDSKPAYMu4ZPPGfr302rzR0EMckp2b1IxjbkfQ6VSB0BU0Mdls0FOHR5PFcyoG5xtUZ/toREJKSTxVKuZl5XH7ffTu4Va3S4RSiApCFCHapAYe/Oh9weIn+RkvGdgA5yv799Pr7BJUa3CulpKSWt3gtChTLKMKCO2qUvs7SPLPJ5juYE54PudXDWU9Zc6D+HiJI5Hz3BxtHbI99CJ/gzUyJ8xPWwPCR4hVt2d3sMD9/pnWrj5I43sw8rDPMqiUXNFLWLJT08anChsD2GdSjovoJbmiXSsKtBEd80fZgpIGf076lHWXSlvoqSlezRRhmf5Z2H5u2RnH2Oi/SzVdZTU1DFF4e6jYM6DCkEMoJ49zroZOY/b+Jhx8KKyXP6DVht1shpntUVKGpK2FSzgY2SIA2f14/YaddT9OTo9BT08SmalbaXTkBtxJH7Ec/Qe2hKy1s9Ehgc+PTqauZTHjOxsMR/04P11J7fdp55xVPUB0dULpwX3qO4P2zx31yMk5S22djHjjWkNDcoKCciopBSRt5pHY5ADcYYe2R/fVUdeWekguczW/wwXO5ovE4x33Ln31bHXFGAFuERd4J9pZZEOFJB4PsM+/01XvWtvEdNSV2xnhlQqwGD4bDtg+321p4mSjLysfaNFaHC5Vckv6HTeVlHlBIPbjS9Q53+UDAGDg550z8QkkDg67i/RwvqjZY13L5jn76O9MdMXDqS701rt9O09RUMVVVOABg5bPpjQ2GMSbWThl5OR3Gulvw9fDG4RW+o6onf5SAKVVtvmKc5OT2HHp31TnyvErLMOJ5ZKiy+hehKfpXpyC00ctOlbsXNTkHa2MbR67jyB7Z+uj8l/uO8Uc4anhVNrpnMm0A8sw+78D00nZ7NaKNPnZquoba4WSWQ4iRgNybF/MxJ2+nqNTS30NmgtQWdPExKJHqWj5kYnDKnoRtAGfrrgZJvI3Z3sOPowR098zXbaCgoxR0inBLxlQ31Hu33wfpqUmyTkiGWojajpYQ7ZZVQFRk7vfOkZb1TeI3yC086iRSkEPlbsc5Y/caH/wAMqJzNPcpyWfmKn5KBiR3HHb68a57RtjtAS59TfP1K0lMypFHhDIse5cLzhfvn+2m1TeFoKBo0iaIVAZo0XALDPqPfRi52Sdp5IqevVTAgLSxxgqh9h6ajN2htlooPHnlnlrZjsVmOWYEHlR6DOh5IQDqmlq7pTyzyVTRRqpkEGWLMSf6j7+TVUO9RBSSSNB5KjLbwcbAwI59sYzqcm+1tfPLFDJ46RyIsSsNrbcsST/1OBjvzqJv1IvTHUstNcqOWeGqRi0Sx5CBsgE+wJ4/XW/BicnRnz5IxVgLqHqGnorLb6mONJIZpWjcx4x34Ix2Ix/fUi6Y63vXTlPR9SX6ekhsczg0qtMBUSK3Y7R6DaRzqZ/Db8L0nxCrqvq3qOvk6f+GdEDcauprJUDtMFLGCnQnLbiAM4xj11zHf6SnlvFStrjmNEJXFIjsTti3Er+uDruY+LjjH5HEy8zJOVo7NtF/6avFMOpVu0B3xKywoRvAZl5P2zz9NE4EWoub0iVBWYbWp48tkqACRknsRnK9sBcemuTvhKLoOpKWkWZhFKfBdGDHK5zjH3A59tdj2K1iCMSGk4hjWWkeaTD4B8LcfTyg8fRF1hyY4459Uzbhyzywthu6UVq/2VipXFTSRcli20rISecZ5AB5xqDQKHiim6fu4uHiL4m1cIyE8lQOMHvqZ1VzukFpNNMaULBKxIlYOsjcDODyMjGofRIj3gSRU9Km4Ovh5ADsccZ/px6fc6rbvQ2xURW6eGOanlNNWrIGamdSCSATgY47Z/vpp05SzW273FlljjaRGDoylWY45OR6Z1LE6fomwtNUTiZA88EFQFlBJ3KdrDzD83r21E6+33QyLPR75mp8rOlKd5CA5LAevHOVOTqyOhJ+KJXUVVsvHTk9uWWExTH+d5SojbOHz9ieDqBV0MlFdqizyOgiinEb7RkQsqFlP1Db2A+g1I4KueeGCoqqDZA8AjlbwiAwBHLL3zyOPX76rT4kXOKxXsXCpqGp6Gup4FLSLz4qh1Ukj/Kq/udXO7VCKSitkE+Jt0ivHX1HY6iiiqsqstUCCMsuVXJ9fKVGPYAadU9qp7Je6N6akanWCZUdWyM841LLF8KrUbhavio1X/Foay4LBVMXDIjOrKuFzyPrnvjUm+MXTsljutNWfLiCeaVd4zkHxMDOP3/bXoOFnWOXSvJ5zm4nkl3RB+vaq3QzmyQ04LVFxaqlbdkPlVwCPbcD+2nFo6araijjSONIqbxQrwht3jyehIH5j6DOmU9Ktz6kFZFRvVVMzAqXyIxGnbJ9M5OnXVtP1ZbLBLcllkgrIVV4FpH4jkU8MP8R7DXQnLqrMVN6LMpOk/k4o46221VDVUJEMxqDhmI7Ng99YuVdNbqmSnSeETOquKhCWkAB5yR7+2rD+HV2tP4uejIEmqKa2/EizUwavpBIYVuqqOZEGP+INvI+oxoTcLI9pmENdSfIzj+XsZMOPQqdw+mf10iamhXGiMRXFpbi9wjalYTwqkzONpYj3PqPy8fU6MrO8doacRQTXAKDsA/4R/wAI0jV2WnuVNUWerTw1kwKeoU4IXueQMDn00ztHT60dNUyxXGR6qHci+MMF9vAPH00tKyJ0O5JOoWjoI2EMRqc/MTIMKhXtwePXTClqupIrkWnpPFpMeGtR4gUq3+LGmlpvtVIflJIZRCJ8SyOCwV+SfsOO+iP8baO7mQ1tE9HIMCJxmQOBkADPOSBoyjToHbdB1JJpirh1jqJEIV5cHH1HsdICaGSiSF4BUPKfEWo8MN4bD8x5+ukbR/DmppauJWyzMFEylmDMeSAdKQ0FHbhHb2aoqd8jeYLgHPJwQcY1S1svTVCkVfIfDSnqkmhQbZpGbLEntgf++NPKCtp2hNXNKrSPuRQpPIH09DxpCkomg+aSELDTMvh71UHYoPBJ9DydIUkMEdO+IRWRROBHL4obxeeTx66lMSUtG1NfaKeoaWnAmmmO4pNHt8PPpn2A0q9VQzMaa03WmWoQeJjbvQE/0t66Zi62qou7xU0ElJsOSkq/mH0J4750RqY6KGpR6Knp449heSV02gHHGfXGgRaVmtBXTOlRBcGE8pkG2KKHKELyefU60q6OWrt+TBMJwWQCVyAR9RnGmlR1FPaxTyskNQ0k4kRKSPILE+p7Y0QlzSQRVVQ8kszksduF5P8AT7caDVgcrdCEa1eaWpipUkp1XaxDhmjPHZe3poia2BsT10kdMs52IWIAOfp6aGVy1HhrXU3iCQ4cIHAXPpwO5799LzU7zhY5DFM23Lq43hGHPG3sdI47GUadmt4USRsrsFX8qIr+Yfr761m8aktsEVS8cxb/APLyZ2qe2Nb0cgML/wARt+3zbYpFQsFb3b76I0sFDU0+5isykhPDkcHHscd+dELqgbDHWUMsdNTXSF6er/8AkBQ+49uPbvrQ3entDoYraQ9W7EwgkFc8foONOYTUzV1Qr24Rw0xPgxooZ2YDPBB45HrrR2kDzTSgRvMghJVeQvoeex1AY/Bp8jUvcIbtUQ+CkUYWSHy7SCfzZ+2n9/qaaaiWDp2rpvnKP+dKspG0I/baAOMbT21s/gz08dHMhkj2hWXcctjsSdCoKegpVqasW+qSSOUl0WVSXVcAAn25PrqDhClqvFs5jedY6mQqd7cnIIPBPcH21iOaNYpjLcXjlkPjZ5ERI4xhe3fTVofFrIrhGXEUeGjiQALj6k+udOmohU1JlusRaORQYfBbAxnnIxpJLYUxrakijnAr6WJ60S+DFUsTtT65POM50nU0txpbr/FKtaeWfJp3k2kKIvoff66XjitdNXpE1fDBLUyENFUOW9BgKf6f10vLVo9A1DcaP5oFyGK5AVfRgc+mq3HYQo92p6NRLIRKhKLGrxBmAHrk9tR+9XaoESLZFSFfEZnkhj3hi3OCPfSFJT+Gry0crwUURy8UhLu7fQnXlrbnFcZpaKZkg27Qnhho88c/Q/f66MF1Id4Xb52415qVgq3rYxu3U2FBj9cs2NL0U9H8gZqZqydZlx/OJY7vXJ9h7aRa4Wy7MtCvVFNJWI+/wqNseIR6Zx209r4rx/DZ46a2suNuAJBhgTztGNczszcaMlJVWoU1Xb4o4mcpjftBP/5RSe2kYURZo6VS4pVXDeM+8yEeoP8AppOhmnnT+D3eqidlXZLR4XbGDnucZ9tKvboLfDDSU5p4jFJmAFsEE/0jPcHvop9tMg6glpHqYWmkpQsZEcRY75Y+P+/tpaTxIW83iTySl13+EAqqAe4zpk9UaWqMElBMksLZOYgRL9iNK/xSSs8R7JVQPLGQWjKEp9QT7g/XR1EhoGSqBo/k4HjRcPJJEQJPop/86ceJTPcRb4qqJJDGCkYKjt+vfTa21EklbLa5LfUQnBd6kx/yWYj054GlHtywSTXF4oXqdgRDtG4452r+/f66nZEErgK3wzBBS09XDINm0z7JQfX6Y0/qKhLbTQrU083iS/8AAbYWCkemR6HTU1UlPTRyXOlKyFiA6qAIvbOdKQ101SxSmjmeFgNtQJBtbHqFxkaDyRILwz05qXlR2Epj3SRbzjGccjHOsVdWYcGGikndsrHHGPKM4xkcY9dC5DV22qpppHlmQuwD5zISx7AD0++jk1IokExaRWOHCsCSvuRqvskFxaBFIZIrjOgr5NyAAwbR/KJ7hfXTk1NQ7qHgCyRYXeW5dR7jGk6m00r1Rq46ZC8h/Nu8zn1bSs9SqwVSI8ry06ZVY1yc+n6akp2WRgmtiU1wNI8Ll0Tx3G2J3A5/xDTobmTfVPG9RltkxAbHPpoSqTV/gtUyRY8PdLF6q366e0sbJMkcPkgVCEKnKkfTQWR/QJwp6HYkaTZJFNEFU4dUAODjk99N2KKlS08dNDhSYzGu4D3Yj31i3UE9CZIXZNshOxUBLc++dYlq4bdJHFVqqQs/dQcqfqO550OzYFEcUlbTinSaOpWQFMgxpjJHuPfW1TWQ01Is1wnfw6ltmQcFcnAPGt0clZXgijkfcNwChe/bAxrWKKplPh1BKxpllBUAOfY6t7NoRgLqurpo6GW21CSmmhj3fMRHe5dTwcAZzrgD8SvUoutxkgVa1lU8GdGDtye/GNfQ2609XFHIKJlZZhuYRnG3jHBOfbnXDf4ndtuqZUpLpHG8qv4qI6+XvhuPrjVc9Ivwq/ByglTIsDhQMs2fEB5x9NM56yaJwiSHZuyxz+2vVMpUtGGxj20Nmm8QCEc47nSuCkkbk6RMukOrIWuMltupQ0swIhLnAR/QandHcUoK1I5kkldod27PBPOD9QNc/wB1mkjIO8Bl5UjgD66nXw/6+hW1VFtukQnqo9wjlcgkRujKxBPtkEfXVGTBf0aMPI6umWjZb84vMcCQEJOfDYEHOCSCPvgn+2k8zwSvJXJhlLZBPqDyNArddaepnUWqsjklMrTMyN+TyAKv6kHT1qtqmpWaqDeG0heRWP5h6Z/vrDODgzoY8vd6FpJqirgqatJMggICT3ORxn2A0Jnt81fAZJ5jtTGAT+QfTRiBUpoZldVERc7ec5HccaD11bI0RQDbEx7YxnVXX9F3dDOYPCNkDkhfKDvyMaylEBMJIlyGXv7HWa2empA0y4CvgqDwfQH+5H99SDpazm8Yc8o671RmCkg9hzgZxqU35A5J+Bfpjp+bL1dNQiedBuIK5yo74Pvpv1NcrRSUPhVZr6epbLNA+UB+g451LFFPaqXw/mCMKzZ3GNowB66qT4m3afqGCaNPEadCBE8kuSo7Hn2zplbkhdJENrqulmu7SQM8cLAlEZsr4gBIP/v31vT19XaqCL5dW7bHBP8A8sDyj7jI/voXQUMk1dEinzrChO5uMEkn9SAv99H5aSK3xGCVVSGoYncWyd2eFx7a1NrwZ1HtKwn0vcoIainmqCyjZ4LSkbg6sec/TGivyEFHWPNbJzsqCDLAWBCkDiRT9v8AXQynoKfwaeAStGardgEcKMcH/wBXGm6TTU0r00cn863yFScZVuFBz9Btx+uqHBz1EujNR8kl6mrkqrE9DNERI4AVznzKOf3GMaqrqa/U0dEKRFVBG5ONrckcEY7YOM636t6uKwNTu53DxQjBsblJGMf3/bVeXW9y1jf8QlmG08nkd8HXQ4nFrbObzOWkuqGdTMzSSHAGSWwO3vpCnBll8oJ99Z2lWB3A5GMe2pV0J0bVdS3qKjhLRo20s4HYev8A211rUVbOMnKc1GKJP8HOgarrK+qvyrPSwYeYgZ4Hofvrs+Oa22WzRWcbYzTRhfALCNduBzjufXUb+HHRVB01ZIrLbKwU/jOZHMbYldQM8nGTnRattF0nkCRUEkh3gNJN5UUDgZJO48n19NcTm5nl0ju8XD7Xgby3KpuEcXzNOsyR+aDxE2rIc8HA7gY5zjRf5G43BBTy19QNyokaxDbHHjdnzerefvjHI0NS03sVXiILVG8kZw0fOQewUc4OpNFDX1dLHBUVJZ5P5Twodpl+p9hwO2O2uc5xWjoQhYTt8kNjQQ0dIngpGI1lBDtJIP6j9NMrnfax6eOCCEUiSkrJUf1sffnsNJ3Oslp6fw6aCNjCFQInHGOcfrpjQ9M3GSkF86iq3gMqJshdjkBsfoOCDrLdlq1pDCrvNY8lNZ7egnlYhpFTzIo9Wc/XUC6wqZg1fO9SM0yOkcrHYEbjgfudSS53y3WSg8Gh3VM06u6hcf8AE5IyRjKgbP1J1W3WXUe3oZOoJaOpkkqJ54ECAbVk24ww+hK/qdX8XjvPLZn5GZYoNjf4Z2WfqdrlVW6nJS1VAgqpAfyiRyqMxPYZTAPuRqX/ABh+GlxtVtg6isFKy1EUfhtLGniHaMNgjHI4P6kaO/Cf4u9N9Ifh76poLN0nJd711BV0klVUqgZDSQtnacchgcH99XV0NeV+J3QCyR9D01DMiI1T8tuMlPTggFmGdpLDjGOx11OVHHw0pWcjHyZZ31aKp+FPSfUvxv8Aw/dc23qB0rKzp+hNVTqGKPEqkEFEXynjPfVN3j8NUtCpSjrI2miTeY3XaxAOOB/77a+iPwUoPhB8P6ea1vbGjjraYUtUQxHiRkEMG55O7P8AbVidQ/Cv8P8A1xQvPb7etLNs3+LSsQygccj28wP6aEedDkQ+DqimCjhy/NNpny1sHw6NgniIt0ksgfAmVdu3H19tXL0qSxZJK0SwGMxypNHwqlcbVOePNzn21YfU34d+oLbH/GOlLjFeoZ4pGFI5JkMQZ9o/5iqqT99BJui4LTFLPRwV9ur4WQTUdYGCeGyjeNxXn1A1kxZoSk3JnUbjXWAG6isdLLaaiS23WmrFCFKiFkJaLapKZPcck9+/GonH0jcbdTR9RUiw1dFUJvaOOUb0OCRn2wP9dWl098EfiL1lZJ+pemYPBlhjZnpZZTI0qDOdrYHcdgc6ruopqikpljjqlgUFswJwwIZA2QfXg8Hvg60ScWriCMlTQxiqZ2FPVUUrHxX7iTJRCOAQfXPcEH6Y0vd6O8W5/wCO26QUL0cQkqGC48Ty7n8uTkkZH3B1G5o6R79JcnrA0is5DKm3f5jjevcHGORqUTXJLnbDNFC0hiVAqxHdIFHckE8qcn9DqxfjYsttWPun6unrf/xySESqwXznCMf8We3cr+2uX/xP32auv1D0NRR5WhjWaWYn8+eF/wDpwf11fNxufS9ktz3arulQYGiJeJU8mVydo9mbDDHuBqgbB1ND8XOuLjHc4qQTT1B8CUYBMedqqAfrk/ZhrrcPEsjTZyfUM3tx+JI/w43zbQXToa5s0yTxrV0sbPtAljYYA/Vs6t38RonrLzaLGlS3zDxiskUYOyJQuBu9ic41Utq6ehsHWsEcDLG9NU+G7AHkAjOP21YU/wAO/iR1teqnqM2eeejdRBDPMNp8JPKCP8pxrdkxx4uVTk9HLhklmi4pFQ1l7uVvuU1DQAIjOFUDuR99FbjQ1vWvRlwRK6emlo6kFWQEj0bI5+mjvU3T3S3Tkppblcpqq5QrkJGNyFhjyFh68403+E9JVXZrjTQ0tRJIUEmC22MLnB478HGl5+eS4/uQZZ6fgUsjjP7KksHVvUfSV4paq3XCost9tzE01dDI2+dwT5hxxnjvwddj/DD8X3w8+MFsTof8RcMFj6xoRspOo4osfNuB5VmUcAntke41SnWHw1o+oYpI62qiE8MAQyCMq0UuApwf+Y/sNc+9UWKeyVclrr5VMkTboqlQWaQcEEn2xu/Uaz8L1CHISS8l/N9Nlx3a2j6HfEPoDqLoKenrL9LDFaapUlp6jhopUZdwKODgtj076iCfK1Mbm13RKmSq8pYTBtg9Tt741z78H/xmdb9BWo/Dzr6jh6y6MmIjkt1z85gXP5oXOShA4yNXQ/we+H/xkrKPrf8ADp8RloY6yRJLhY6yoIqqBgeWB9VHtrrwlFvZyZwa2GKm2QUlAogdJBOpjm8FtpZsjltD5el6OshjeCRqeUJvDsfMmCexx9P76GxdUdQ9G9Xy9C/EfZ8zT4g+bhXKjy95COPbnUtjd54pTI8zRSDcqKdygccqfbjVrSeyppN0RmOmkFZGae+ySsibgvi4384I7d9KU18tNsnLVjVcE8+XEEkpIDZ5I4xg/TR02+1w0gpZaiMtIXniAOcnHb9/76istJd7tVyLdrXSfK+Azp/+UicnPHtxqtrY/gPW64dPLBBSwXEu1TM0vhPJgqSDlTzyMZ0RaWhpKxqemYqV5iijQ7ScemONQIUHT1s8S70YmHy8wiZ8BueRnHtnvorHdeqqSDxFqUnpnO9CiDcfXPPbRlFUL2T0SWqjtVVHTVd8gqgkkoTyoQc/U+2nF0uUFuqRRwVGYgPKrnJk/wAoHqPvoBbOrW6gWWkJlaZD/PhbAJHuul4enIpylReLo8kiMXpwr7SgHYZ99VKP7Hv6HtEsUzTK9HXxQTyNIwKhQigdl04mpK6aN6iSjlejZg1LGHx29TnnOlzcrdR+FWTNNP46+EiJgsD76w1fRU8/gO0sxk/4AIJB+n0OpJURRbdi8BNVC9FGjR7AG3v3B9F03FG1llp7gu7xZSfmFUkhydYpq2jt1TUvVxS4CDeSSq5Occ+uOf30pFUVMlZDiqiqqOZCyebdsHvnSUWjt56Sqn2GGqlwhJxPtRW+o9dJzXj5FxLFaJsJCcygZLPjgY0i7UscscghkVYsOJQwKsfbjSFzoap5Umqf/wATYhwxYbM59gdSheqPU8t3FM1TWJ4UMm11mLFZBn3Hvp3U/wA+1pI1QkQkk2P4i/mHoMnkaG/N1kOyz3GqnjlLF0kVwqs/O0D6dh+uiW66FY1FTTMsr7ZIvD37h7gn10r/AIA/itGqzSeHJR0NOGcJ+Z22+nYZ76xZq4y0UmKGGnWIgzb5tzk8549u2kZJ6ejuxJeQTZCNvTcirtGdDapZaqpFVbmp5TTPnyoEWQHuOfT76Cv7GTtEgkr6SRvDppAVj8zFT5PovH100p021k1URKSwwi1Dnav/AC6RYU9sjiKVtHRCZ8uv5fGOMkZIx+2sSUUNc9LU3iZSq+fYHyAAfL29NCToVyfahKfp6OK8O6QT1TVUiNgr5c4zkH07Y0ZuFPdFjgko0pyAQZVl/qX2OPbWk1UyVSR+DMYIQGE8YBQgn0H9tIJLGJVpLc1Rs3SFppo/IQ3ZR9tJ5LUO18CsHzHibIRGWaHdlQfvpg1sjq44KummZGePDhG2EnPqNaS250kEdXORTE/lMYXZJ6Nx6aZzW+3RIDJWSS1LsWZoCdpX041Z1QLO56mh6lsvUdPeFqbJRW05JRKZfFjkbyg5A5G7Ry53irhWO5XK4COaKPMtLTOT5X4yAee4OgVXTSWaOgkrXW4WangcS1RQvIhPKCTHOP8AMBjRCC6v1HbI7pQ2miamlRYhXJOMSAMOD7dtczobQ58kJVSfCxpVFZG8RVLOxA/q/MDwOM41mrQQ5gSlaodzuiPB8Jh6kntpxOlOssEs6AIg2GMsGWM4/Oc6StYhknapaspmbDeYZAb2JH9s6FUMMoXvcETxVtfSPLMRsMuFMf8A1ep0pKlZR2lYrXUQLPvO8yoCpyeR6ZB9zoTV0732DxLpSVCtBI4/lRglueCvr30ssddW0aWuS2NTSRdnqmDF1T8pIHPOdVZL+gfYSalrCqVFG4WoKBZFlYmHd/y5xjSLSSCpRqmnqPmqfymWnBWEH7E/3xrUx3uNI4Ya2mp1EeZY9hwCOxB99J26up6KY0lVcPnK3A3bnOcknHA7aq2N/qF40r5oHStofm4u5csDl8kjOfTXrdXQwrcFjcOaVt5Cnj6KuBpxDXPGJhUGaRgCHp1XAdfUgn1Gg9fe6KzSKlDbZFiqXVJWSIlIhnsT2ydHqNasWq7rb/AeSvpZkST8opiXdh64I/LpeWSZ6YzfxCqZG2+CkihWSIf0k+pP1z20jJC4pXokiwlTykm3aUJ50pJbrlWGGGmuCwnwvNu2nkeoz699LV6C2L08yUyoIKpSZR/LUybmB9QQO2haC6VVymo7nTLDG7b4GgfazY/xH1GiVDY4rRKrNcJaqqmOZX8MeYexI4GiksdEC09RSOskQ2xuxB3A+h9tWdbQO4FWlkaORJJHjKncX3cEAf1Z9NOqeWqWGCVIonh2n+YjcZzwBjWaiOnmqInqYgJpMMiquSyjtnB0tHTXBZJYPnElgiOTHCAgTI7Ed9RY7A5Nj5JGcxPPGQw/rDAAY76H1CU8NbJVS1xndRuWJcEqp7Ef+dIVBgtsrSzqVj2KZPMzMD6ZHoD76fNRUlbDJMxSPxogqyIn8xQecZPcatUUkC2I/NFqZ66aXKSZDOX4U+n5dKUtSKi3pWUioyZJTeCSffjSFbSUdJQfKmm8an3Degcp9yQvf7aaT0YoKKGnkq2ooJHC07QbmIB59dHSAYvElVJQtI1TPTU+C0iL5N/0+2uDvxRdL2hL1LcYJoQ1QTtiWfJAHJ3euu9L7MacolbSyyQzRYd43JZ1HYhRyTr52fimudpj6qmpqC3V8bRO4DzSHn6Y9PtqrI1Xgu4quzm2uHhTSAnI5I0KDF5RHDyPfTi5VZZ/NwPc6CtcjSLK6RkyspVW9Ez6j7eb9xquLbZtk+oxulUrb9x75P6aiVwuLyOwjZkYkDKnGRp/dp1AAEh3LySe50GpoZKuqDKuADn7634klbZkyybkkie/Dq8XWx1kUsFUwG4yFSeCE55H/Vq04fiMkxEVxpg8qAK7IcA47f8AfVTWaNqCNpk5lIwfse+n61KJuckA4BTcedYs+OGV/wAm/jzlD7LgreqUitFJPGqA1ijzM35doAPH3Yai9z6ol8YKkmc4HmHbHrqKXC4VT2m3pNMVZAzpx2y3t/0D99eKy1LI3iNuXCs3uTrIsEYo0e7In3SUVZfpKqhkRqlYf5yADk5GCAe57jjViw0tPJDBSvPG88f8tY5kMau+Oc+zDDcDjUE6GukNktgefNPVMxXxWY4C+n98H7DRPq6tnqIKmqpapvGDRywLggFCuM5PrrDlbbpGzG7VsY9X3LqezVw3VzS0wTagkIcyIf6WGq/uPUImq4gBGJlV1KqMjz9wQfudZunVVwaJEnc+NTKqF5CCV8/B+uodS3AYNbPGPEnqCuW/pJIbI99a8GB1bKMuZKXWyxOmaQTLI0sQ3eJ4LbhjBIJGP2xp5cquOojt9RBBE9MvkbcMMxUEqw/6f9dAen7qhot0c5WeKPdgE4YoNpP3PB0yivuKSOWqVWSLMiLvPPpj6aiwz7bIsleCTxNCtXQBdrLB+YZ3FSW8TB/fUQunUNRS3+aoSZo0kLROpPG70b7ZxohBdEMNTJQhf5pXayOd4Z49pBH33j7kaPdOfC6pv83j1MLyzTN4gBGFHp29fX9Rp49MO5Fc/cyL4lPVMLVMNZJM4keBRjOSCd2MDI/zHTS39O3Kum8OmpaiX1OyM8DXYHRvwMslTFJRvbfmyjeIHkO7g9+RwOeMan3SHw26d6ZoKpJKRJJkOzxiFKwoFcJ+7ED6njV69Ril1iihcFyVyOR+mvgL1Zcmjlq6YUkDjcJJMk4znt9tdM/C34VWro63x1fhRV1UkTy42AALjzZ9SexGrOe0W2oohNNKsdMqZL06ZxIf6WH9PvgaF3QUlLAKe2tJEsI8MoJTs5XJYgjP76z5OTkyfdF2PixxO4j6zRxq3hw76TKhY5RCMiM8ZBOTngf+rQ26P03RyKubncJKqJXVZHYtO7xhtxC/lGWbj006aS70tKtRO9VKwYEI6CJVyAwAJ9AQD/1EemsG13CUipnuNLTM0W11ZydoU4Ug9u4Hb0B1jyPRrgqNbXfQkcNJZ7RRW7cjbmnbftYHnB/9/wBtb01XPcpUVg0ccUmZpDCFz9Q3fGmlJJYRM0qM9RKDJJK6xsdiomVIHqeP30EquvY4KmpZ6eEUw3NEgcnJHoMd8awu7NON7LQoXttupJaKojharqxvjOQzLhg3f04OoT171Q1zLWukrA7xRLDMDL5V4Ck/baMfrqvR8Rapy9Rv2zSPsiYE7m3eg9AMc59tAaDqOiqKipjppTNUPXFFdeWkRcsVUen5RnOnWOTVpElJJeScdJdEQdX3t7LJdYaO20VPLLeK+QgJRohLvtz/AFEbQB6nVd/DC/8ATXU/U8vwtupgRWeOa3yu2+Occ5JweGIP+nsNPPiFF1VdOgqyGws9vSqDVRpICd9S2SxWVv6jgHAH11QPw3tcty6wgp47wbJX0sgFPLISAkhIGxj3GMa7nBjhji7R8o4vOeSUkkrR2fZPg/f+jr5eH6duVLDcImEr0MsQFNcYXLedFxtRgAuRgDVwfho+K/w1v1YKKC4CwXWsZ4auCpJNDXDJBUEco+OM9t2qFi/EJXdORwWT4v2iooqyFTHFc6aIyQ1EY4LFvT39+dAk+KP4aui5JbtZqI19Y3iOY4DKWeQksT/lIOc60OEcy+atGLtOGqaZc3xu+DX4jbH8Q464UK0PR1dO8nzlnJrPDRvy7iSOcAdtVRdPif8AE/4X3R6Sq6guklA6ESusYjd42G0gYJxxn99Dul//AIjPXHTlW1HBXVaW2UgRU9Sd4ijPYcjkY0Z6k/GX8MetYHHVFtoxV42mZKIbidJP03jSdqNCf1GWL+XgsI/iG6j6Ft9t6yFVNdena8RIGCg1FM4G3DAAZHfVm1nVN4+OfRdx6stvV90tjUdvc0VNVU6bquoGWx7hdowM864rr/xE9EyQrbaSrkkpPE3DMO0Kw5C41Leh/wAV/T1mBiTqBDCvlEE4IAz9def53ByYZ/2INo6fGyLLC5NF+dA/ir6p6EsLdFdWWmWOncsjXKBMSbPYgc+/bnUUv/SVLW3ao6lsbzX23MEml+STfLCxzvEkZ5Hpz9+2pD0J8avhJ1mYTU2y0NWbtyySBWBb6HPH2Ouhvh7X9F0d3e/0FstqVNZCYJ540G6ZDzgDO3jH651zsfIyYZKMtfwXtUnJHGI6X6lqpzXLZGhSnWIxVLxEb+Ap3DH75B1ZvR/4d75e72tD1BeKW2eIAXMYBZoj5srkDClSMY121XdFdBVNlnrEWD5h7e5ePAALyjyg+xBJ4+mon8X+laez0tpulO/gTW+2RxvKrYyUTbgr3PY/tru5J5Fi76MD5kJS6ryc29V/hl+DFMZaJfiFI9X4ewssiNGpBY7imMZy7c9+fprlaw/h1ofg51xeOprv1NR3KhoMihaEAF5WwSAP8vb9NRfq74p3jpTrK/WK+0tXTXeirZY3eSRt2WO4+U+mNuND6brqt6teKnrqkimQk8DzSE85J13/AErHmTTyy1+jk8/Im7QZpK+as62pKv5iCHNairJIMoMljlvU899Xp8Sfi9YqmcdM3LrO4Timj8Bv4copoRxjjaAcA/Xnvrn2WjSKc1BI8p3BvYDQi4FzvqzMzPI+RMRkKMZOfoDtJPoAddXkcaPIknPwvox4eRPEnFfYa6zFu+diorTN8xBBHucu3M78FmDjkt2HtkaL/CWlqvmKlrdVQiY0gAm8XGF8UEqR78dz31CUiO+TKFVVX/k7xngclfc8c6nnwmiliv1xuVHRu8Zp9kjRoHMMZfJUoe+GXGfTaPfWX1FJcZpGzgSfvJktul9uE6SUl1sbsxlLGqhOxWBJJJA9eTqD9cWTprqikME0JpmXckNQI1LRswI5yOc5P0Hpq3auGO6UISiq4C8jiTcF3Ebe4ZTyDyO+oZfLKtrdJ7gkcgkLkwsMLIB6offk8d9eNjeGXeB7Cajkgoy8M5C6t6Rqun61lEZaKPEZl35DsfUc9tEegusb18JurKXqeiiWp8JZFVRK6xTr2GSpBIz9dW7130L0/wBRW9obfcm+Z/4iGRdjIR/Tz3H11UdoVQJ7Vcwgno5GdTKCzk5UFUX1wRu+3OvVcHlLkpdvyPK+ocRceTcdo6sovjNX/Hz4U3c9U9GUVNerfSb7RdKJfBNTKjgCCQc7/LuBY88Z74Og3wq6nmvtnqqOnkrRPbARcbexzPBj/wCYg7sm3BI9CTjtqsOkeu7h05WfPUcImoZ8yVdF5UjAUgExD0cDJPuAdWN1FHNHX2746/CCcyV1scPWR06gidFxvR0Gcvzgr3IPbXWjOV/I5DgvJY38ENbLDXMYZaZYx8sCMFG7jzA8j76WobnXtcPl6ymjWYMTIYjuRl7DH6emmVo676c6vko7z0rbYaa2XsmcUe/m3VQy0lOp/wADPyuecA+2nEFU9JcKp4LPNtYjbltxAz3wPv8A31ZdsV6E6C30lTPKtwtywxrM/hbVKhlJJJxnnk6zT1FqqLlUUNJQO1LANktRPKEjVvRQDzp/OlNUVKrLVuskPICHGwN35/XGmMtHQXWiqxcrdshmcEiaUrv2nAb6ad+CukMXtdHX3IpTEI0eVYQQgEe+W76ZXHpy+QeEaWuR4owXEbxb/L9xznUstxpaSkqJIreylcchtxlOBgDOmUtQ1JV00YnkFRVMAIWxtAPrj6dtLHyEB0nU01s8OG42l4hCj5kSPLFiO6n0+/pqR2u+26tgEfzqtLSLuPmO5fU8Huca16lqhSUa0UmDPERJlYNweM/m/tqKJ089d/vVuqZDLIpZpAPDA3cY0JxsKbXgkU/UtsvIaqR6kxQ4zEyFS3fPHY5BX9tK2CW3w1xFTHKtPIANjREeGD2GgltpLxZ6o22sCV1JGVYs35kdcj9eAONPJ5aq/wAzmO4x0kbttL4OGz5cEemk6j23skUNZVs7W+SWm/3ZyE2IAGB7ZPYcaGT0VLFUuKunkNMH2ttlLjefoOw+2m9uhiSgmtxSPZI/nlSf+ZwfVTyBp3b0enlaBoofBlcyukuTvJG0k+3AzqtokG2ZqKO11lQZGroA8UolVmbIUgemOMcdtO6Y0loc1SVvzQqjuAictsQdyBpP5ykcs8FsiSKXzFPC2kZ4I5+2mliqUuPzVVabNV0ktIGCJKu1SM4yB6jQJJOj1RJdIJ55KC4maJcmVJoQD25wfXW1G9PckFbSyxwtKu1EZV8nGO31PqdLyMmFrLpclWsjjdChUYBJI5XuSBoCk1gg8YmKprZSVAZF8PK5wcew1Bo+AtUmsikelrLcLlTzKflgdrCN27EjuBgHWKSluUKU71xhjEaMsg3rgewA0rWzVtZVQVNItHTKcKWh8zoMYAJ7Z0KipZ2eMVtlqZMyiQzR4kjcZ7t7Z+mhQj/IOUlzokkaKSaSV2CjwxwvJOAP207aquU68JS04lAVVLbz5fcemmlqqrdQ3iso7dQOslWqyjccxxsP8OfU+2k6xHkrZIqGKL5jcZS7pwv+TSqNsvMVkfjRSQNvqp3n2k+JsO1e5A9tEvnunLAXkiid5BsiliZiWRiu73440NpaPc9VVV1QtO00mIVXy+F9ifX6a0tdupbzTyTSuZHSTw2kmXBl28Bvrx66cphdbPoZNWUrvL4wkljQkQ0cabsAHG1h9NROw0NbTSVMlitcMLRTlqmzM5WOZcHzoT+VxnP76l1iulTUW0VMlEKOqqDtq2MYDCULztB7rnTqqMdRVQTmiqaiQKrNLHhNsgB8231GMjv6657kqOlRHaWS09SUbzzKILjBmnMbyMZCn/6xffjg6MUUgWjQ1liqaJYAIoiHXdL7MPpobfbRHXT0t9paqqpro84RJ6WIMR9JFHBHHOTqQvWT08kcdxiWWMhc1aJuUOe/H9Oq/JKAVvob9S3aqq62katQkhWNWf5Knudnb9tF7TCdxqZa2SeGTmNBtwh7YJ9/ppCuraxir29jJNghoJH2xyexBxzrD2uCstPhy0KwTyqzsIpG4lPJwfqSefroUgoegUsTSrTSJDJMCTI67sN+v+mhjyW6SohirqWeomQ7xMihPEdew1pFUwUdtWOeGYRQxr4jsNwVvXzZ5++t4rbaL9A0iPXBCAkUkp8Nlxz5T9c4/TSuKbI7TNY40oquWajtZ3ynxGDyljz3OPQacPcYFkjpHdYpKhGKbVBGAOT99J0FTSusphBikpvJPvBZ9g45bH640wqLxTNUhoLdcqakoyXNSKbh/N+VQMkgjnVcYtNhHpq45vChrJlTxGaJEZuZG9QMeulaCCCjdoIamFgoOxJkwV+hI5/fSZgN2jju1HTqaVBvcyxYlRvdQSNp1h/CjuBamvFNIHj2NAQpmDKM7uO/fHPvquUZJWFK2O7LzG7wyxeMzHxFQEoo9O/bSPylLHc564zH5iVVBHZQo+h9dKpWeDUrRQ0tQZJUwZnASPOO5wece2s/wutrKZhDWJHUY/40cW7t6YPv99MptIZx/QjbaS9SyTVLmYQtKTHLJkNIPdc9hr1DXG3vMPkJI2qJsO8snmkb3+g1impb1S1rVVdUUgo8bI9u4urepJz2/TWwS4VNU8s8tJLSvGVyiHeORg5J/XTRm2L1Y6kqzeEQ1lJJTwyON0LtyQO2T7abUr3OWaaGW4Q0LeKfDhUBjJGPTJ7acrJKVkp6ikSOPdtTc2WZccc698vTSVEJmiZXjA2yLtJ4+meRqxbQPBpDc5ER3q/BgLEhUPc+wB9SfpoXa6e81NxqbrfaSqphLtiigMm6MAAjd9MjRWt8VDNUvF8xHEd0Ue0BAe+fU/rpKO4RRiOKhhCRTqWeplZiRJuGBtb0/XVVXon+RW+wW622yV6mlYUzKEBAZlUepJHI1wf+LromxU0hvVsgqXDIZVaPzpjnnJ13rcbheko0Wlt9NV1EmI3V5vCBT1OOR+mq3+L/AMLOl+vumhTVVBXLPCC6pT+YE45XHqP10M8biqLOPL23R8cbu0kcrbWYg8AH39tRq4SugYoT5frq8/jB8N4OkbzWwUYlaNGKgVEfhlefQc/66oy40dQ7yAKQue+NLjkro3ZW38kRipqGkkzuLZPrqR2amjaNZXj2jHfHfQNqXay7x2OTxqVUYRKVDUBu3CKP7625GutRMsE2x+hTZtBG3sDrLQgOEHmGASfbTGFpGcFhhV7AacRVG3cCRuc6wu72aoaex60qsI0nwxU7QPTGpHYLcLpJTxCFREG3uAPUcDnUVTMrqnG45x+mp30nWLaWjp3Tck7jPHKKGU8j6j/XVOWVRZswLsFuqLNWwxtPTSRMUh8SFVX87ZH/AGB0ITqZ5a10mbfSneEB4KnjGf0I1jqHqyCkubwYLLE++DaeAD3X6DUIuFbUVNxlkpI/CjwXYHt3B/XtqrBgco7RfkyRgqTG99ur1Ek0QVVSRgGCjuwPGm9JaJq2gyxC+CPEKgcsD30nE8LCtkyCqSqUVvzY99PLdPVVM7QRI0iplyFH9OcYOtkouKMV9pbHVPIKGnO0K0gA3oDk4OcD/XTG0WO6XyrWnpo3ODgqOyhmAAP7/wBjqZ2zp2OZkckFqnaWdQPIuTgceup/0PYhbKxloqWSerZZAke3cSAAQTx2Bzz9Tqh5lFNfZpWK2hXon4a2yiomyVmq3kQMX/LhU3L9ufXVk2f+HW2iho0mdstiUogAOCpZV9R3OmlFSzMrUNJFK8k/8tiqKMceZs/4VwwHvt9M6D1rRWy6QWyGVnnVy5DOMRque5HqeP21gk3LyaoxUfBb/TdworfaZqZcfMNEuVDZWLGSAwPrjP76Z3m+0Vup56SetSWp8rSTiMBMBl8NQP8AlGT9c6qyj6+aedI6eSRlrXKBduDIoYYP7YOfqdNOob1V1V5orYs8bQ0UwacjgyvnOSfbLZ/bQ60G09FuHqhaKHZa2MjmJpGVjhgcnAC9skYP6jTanoeoahP4gKqOj8VtyqyFiGP+L/GfbGoVS9VxR22p3fz6zxDIJZAq7MHjb7gEDj1x9dbUl/uNWHnqqwmIxZHzUnk7f4R21PsWSotGmnnrYI2qrtEySO2VVSzxsBjdj/txpn1A3TlDRyVV6rJoVfPhJPJukmOSd23+kY9OfudV9dOtpp4EprFJ49UjMFnKERQcjhQ2e/6Z1B628utXLWdY32GWqkyBCZD5R3HA7jjtx30zxtvQil1lsnt266oKub+H2igiWnZFCuw2xlcZJfHfUD6v6pr6yMUHT6RqGZYpKzwwse0jJC+vYd9RS9/HGw0Mb2+O2xTyRRqoZFIXdkkAD0xke+dRmo6qvfUFXRR2GnniP/EYjOAS3AA9AB66ZcSUflJB/qIuXVMld1qxHaqyKmqzPLSzL/MyPMxbbnHtjUp+HXRdXBMbrU/zErAZI1VcHdjkjHbjOh/w0+GdRWRvNc4ZaqF6gBFJ8p2j8zH2zzq+qCyUkVtc0KlRToY49qbQeAfL7+366olJJVEuxrurYAol8KON5akF0l8CMKT5V9c/ox1V/wAQvgw3UkY6p6TpVgrqVfEqUXgTqzNtx/myp/ce+rqW1QJWLHLhVp0VUVAf5khXccnHf0x/l0ZVY6O41OIlbEhSnVCecHI3DHvt/Y+2phcsT0HPGM47Kl+FnxBtXUfS8FhvgjmvFHE8NRTVKgiSNV7ANzn3/XQ6y9OdDUN7mqIrPSUs9QpWN1UFY5jgHg+jDA/6j7a98cvhP8lUnqro55KG5xE+JCqlBLhjubjsSME99U7QXr4oy0sNDR2VnkDIWmMZGWOX/MfUeUa2yUpq4yoyJqEkmrN/i9Ybb0n1jQXaW2U4ZpnSajKfy3VcAMB7EZ1Mq74VdF36l8ak6eSmepjWSNVbYQSM+X09dRGydA9RdZXUdQ9c3CcpC6rIjDc+VBbZ9M+U9vXV/wBittDLQLT1I3SI3hyDAwkePKV+uAf20vJ5MsaUIy2hsHHjkm5TjplIn8N1prYUNLfKillwRIZUDoHzwP2J50zl/C9e/lXqabqCkqY4ziRURgy/XXSdDZJrOsdNPHHJCkmCgwylSfU475yP00XqLBTUMontxn5kRWiGDtDKGBzxkcqD7Zz6aXBz+Q9NgzcHjfqjlD/9G/4u2WlN0thjkZY2qI2p5G3SKhwSowPr+x1Pvgd8bOtemLlLY+rOoJKGahKjwalgCRkg8H2109LT3Kjtni20DxkImamJLLnbgheezHHAHGT3zrl34r9P9GjqmDqfqG2LJFVbopG3HCcf149cn7HnV2eOLmY3HMt/x5McMcsT+D0d0/BH4wW/4i19HFZK2WutdHL81cqnsksifliXPcZJzjVq/ELqJeor1b5q+eP+HTygzK+NogRslf2XH/UdU98Bp/hy3w6tti6KHytLCgAqIo+GY87SP6iCe+dUx+MDrvrSKir+m+geo2c0EWysEcWySoDnzGJucsmQGH0b21wOO55Myw438b+xs2OLXajj/wDFV8QLd1/+Ifq7q2zosdLU1+xFjPlKqNnH/pGmXRNUqVcUSn8rD1/11V06SiqMbIzSl8E55LH/AL51b/wz6C6z6lrKWG02aeWpjUszLGSFUd2bHsNe+wuOHrFs4GaDyN0W/U9PStb4K6SLas5G1SPM5+n05Golc0LPNBbnjhMC7Y2lXIlLZ4BH+faByM9gR6n6261trnSgkuDS1CBYUeQklDn+jjA8ofIP7nbgxpZWiWUpS5nm/mSQ8ghm4bHrkM2RxkcZAxnXRbb2jEoUM5IiiieOlBwjeFE480JHDYPG4DGSR74IB51cPwLtFxe63eenpZWWlpY4TJGTtjYuGERGBliVHPH5W45zqpIxHOY5UlkAkYCJ14eLGQu7ntwf+2edX/8AhwVae332spjIzxrAGenkJUxgfmVOxAJjyfTKH31i9QSWB2a+D/1kbXatw6fxaglinMafMx52TI23O8N/VkjsfbQC8rR1TyRJNVyMi+ZHQebcOPsdWR1FcYLsJ/EaOdxOTDHPHtfweQXDDv8A/ZqtbhSwy1uXuUlLJIWjQg79jAZG4cd+P315Ga3Z7OL7JNEEqrZAhDpHMkI3B0mfI3fRh2+2qv6t6dtNmuUF6o5pkneTGdgZXUnDKPrj11bt1iuNNctskqyrJtbZG3lkyMkge+eNBOo7bRXWkQXChaIRkbo44RhH9/t9NW8XM8OVNFHLwrNjaZUtTSywzS0KSNFJSl1kgZATKU3IxH7H99SPo/4g3PoeWW52mqEySRtLcqNyAkh3HCovodhGf/s02v1lutQZeovkxFvWKrYbiSu9gGHHbJzn76ilYXiqvGjT+bC5J3KMZGfT19Ne0hWSKkjxk49JOJP6q9R9G3tbp09I/wDsx1EwrKRi2TDUrglcjt+UjHsTroey3pLxbYrmMMZd0dUAcgTDiXBHYZ7fTXFF76kuBtjWinlcUVS61csTAbY6gZBKceUEHtron8JFwg65/ifQd6q9vj03zdICxy0qFQ6Lz3ZT+m31zqSl00ymcW/BaVRNNBOtVa7ZUyGnBCpvOHGOc++O/wCmnDQCWgDiLCzsHMc0h/4nsD6c+mntHY7/AESR4tVXBAJHpwZlK7oweDj9O+tLlQNNsPgu0NMWcIPyM2MDOnjP4iKL8iM8VZXKKO7q8GSAxhc4AH5e3bTpKSnqw8sspPyqhQ5Uf2J16kh8SOHeZkK5cqvA7Y/XtprWQg1C1lVJtijViTnCN7ZHvodkRidI4mljpmqP5qgg5IPiJ7a1SJZaiehhZqeRDksGyNo5yB6HXqyChuCpOlNmaMLMhXykYOcA/wDbSsldSxxfNybU2Da0jAYx7nVsvlVATB15q7q96Sjgpy8LqJg5k3OMDnePQHH9tDZYlu6GokMMCsxFP4WRsI7Z9+dPf4krVjTtULWqVJhaFRkj1UH0Gkquuq/CgjWgMEROVY5fYfr240ngsi1Q2uPTdVTUXzMFckHh4YtVLxL9dM7T1DR22ukqKqtkErkrO6yboyuPRdOLrZuqb1XQ009y3xr/ADt6Rgqcf/L2k/3z+mj1R0/jwZKSnoUMYxKnh+VvfnHGqvsWOrG46osNdbTLbrmi1onVYoplIBQgkvn9AP10rBX19fHNNdbmsUIOwpT4AlQHkA+/bTKGwW9KqaaHdPKd04i42rgflGfvocK3qaqaCrt9BQCgDbBFPEfFU+uAP9dM4/oZTCdLRWBIZLgJt29sSfNnOcn8oPvojRz1FRJJb7rYxSW6ICOmqops7x3A50AnulpetNAInjZkEiFlIBkB5BU8DnOPpjT21Vy1UskTvLDMDkFmLALnlh6fpperI/l4CFGskTGOitEtPHAxeoNQ24TA8DbjThrvTUtQqxyfyu6wj+mIeh+us3iprqS0f/gqNqhwcxTTEBmxyeB9M40BgrrjdVo3uO6meKN2MkQXL+wI50GqFUX2sOV8aGqNwqKZ4qWPElKFOC36+oznTmtCbnpY5/AZ0WUzybWjYn+jHfOgdRc0cR2O61kR3Ju3FuSPQAYHOt4LrbLXSRUAp4JKl23CGowfKfXd6Y0KHdhGtvlLQxfIz1Ua1MxSYTeD/LIPdfvpemZ6n+dNJF4bA7PDTC8HH/bTSmulvu80tNQy07PCrEqxHkYHAHPbjkc6cJV26mgVzSGeYswcLJkLkk8c4xohTT8H0GrZ66KlL0VnesEsezfGeYWzkdzz9dJ26pu1NSRxdTXMO2cRhICgGeeAMkYxjk+uvUH8ZSestVQlGKaFVEEiwSKEcejae3IVjUAu/wDE46iSlxFKlOq7NueWIb64H665FnQsa22WlprvWUtHFKYpIi/jxy7YpCe64PIOh136Vgq6qjSDqG528ZLP4MoaOQEYCsD9tF4DTy1lPOaOqCEkKdo2b8dz9NLVMdRU0DyRGKjlRXGxo1YfQ4/voEYxniltUPzVS4ZqEky7SHKhu3AzjjSUV2a4xwVytUMUnEgWLGXTtgg+nOk7hVXqCvSCCK2iEDFZUqx3vwOML2Pfj000vctdR1NO1utwM0rybJInzvpwO4X1O3DH9dBuiJUF7jRW+6yfIS0EshZQzUpkK7l7g8f+dJqKMW6lpqmiqBFDJujeV9pjwT3OeRnGtqG5VNTLBJWj+cV8KB2XBYfT9tL05prxNJNUTHDHeIpWCqoHfAPpqJ2R7E1q5K+oDyLSmhGfFeGcZkYDDAr3zu0pWVVtUQF56yEQMHTwdwRgBg7h7Y1n/Zi0U1xe+26mWSSUBlSOYJGvPmPPGSSP20pQwujVqtXLM/iBiviBvCB/pJ9tEKGsVDVWqCOvprk0kok8V/EO5HB9DntxpNKKyG+NcYqJxWy0+xmSLG5i247X7E4AzxoxO0pjEYcFpVKNTlQ4YnsdMFtlQWE1c8lX8p/NSGnbblgMbPYccaplNNUNXXY0lqrnHV0s1fQzy0QVlRIkzhmPG499O6GkmgnrLhUVdTFhiywBiyKvoQffSAIuFSJqqhqaSeEbxDJOSI/odvBOg1VS1d8vdMkN5qaCSmYjwvl2aOT+rze/Bxqpuh07JNS1MVbF4bSrKk/m21KsGC455HGmZrYKuFaWw11LM0RYGnYMC4HoCdOInFko4cwCVd7+eAkjHrjPppjW3a3CZFWCpaWdPDhiVlSXKct5h6nI/QasSpAboWmq1qvDkq4TH4JVZEZQy5++dOHW309Ypip4fFKkF23Aqh7kenfSQsSTUSTXHxyahw4jRgdwHIQ476LFLlJaz4NDC0zuBtmzGqxewx3OrFKhG7YgtVAtHvlkihIOwuHAUg8A/fSU9BS1ttWCaVZXyPDZpNxGBweMffTe6QV8ixrR0tHIkj+HKZtpjC+xHqfbSVPDHRzvXRVOyl8IU6QrGeJgc5J9vbU6gH9AZJFaN0wsbKqyMPzgcZAPbQqsuczVctuoqdw1OcSVMilUAPtg+uicArHrUqa6eMLLGIhCqEN99a3ieGij8ej2qruEqZGAxsAPofrqNa2Q5g/E58CLh1jCbhZujYJah1BV4GJOfrltfP7rz4Y9S9LVclJdLTPA6fmBT119lYoqa7QeLHXSVUKxCNFSQYJPclR2YaqH4mfh8pesIJ6epq5J5nBKmGnCuDj1bWfo4uzVjz/6WfHmostSKhQIuc9mGn7RPRwFZM+IBkY9fpq3vjd8Kbx8P+pjTVwWmMpYpDIwLgKdpyB9RqrqmmDlWwWKHd9NMsu6NXW9pA6nIYYdNpIJI02dQ8khBbdgBQB/fTwI7yu74yc9tb2mjnqJfChV3Dd8L+X30G92SMZS1Q+tNGkbw1U7YhBBDHn7nRiGuhkne4xsAVKRyL6kqAuf2AOlK61PRW8pBTMxMQXbsOByDn9e366j9Puo6WWYy5eafe6MOA20ao1kuzVBdNMSvMnzty8ieI7SFRg4G3HroXJLTyV8yRVDSJCm0E8AN9NE4UUioqYUZpMcrjI59Rp5B0PPcGc07oCqBxG3DY2lj/odXQyRxLYrxSm9IjcAlqvGVN2CiKHZcZIOpn0VSGkqiybJJ5WQEEj8oZj+vbWtjsa27mtgXwVBGWONsg5AI9To/HS0Ftr6WsG15Il8RecI2GY40mXkJ/iPjwPtcgtbZqukucFP4aLTd9h24JUKGyR/yn99T3oTraK33W4VZmMLVAdVBQfyqfOUx9SAMj/OPbVeVhjloUrYUYCWRiATkqx/N+n8waQp51kpqaeraQEI5JiGWcnbyftg/vrE5dpU/s2OPkt7qT4i2Ppi21iUz7qx6fJZQAY0faFUfUsyj7OdVnNdaWWkZ/GUtL/PrZVbAjjA4BY/1EZI+2opcbWnV3WM1Ut3/wBzDhREm4yMFORhf0GinV9h6vudugtFp6cnordUbZGlxu8bBYZdvrgYX21o9qEHTZmU8kmPbTePGT+KmJqd2iKUgVScR7sEj2yCBrArY6aN62pkC4fDBmOdvG0H9Bj7AaJ1XRPUdbcaGhihlhgiYzSkqEBB2qiY9R31LrD+HG6dQwNLcLwKVpJEEkTR+I68ZycemDjVEnBeWMnNFZSdeUlFTfMVUrNMSViiQBg2P6vt6fpoBH8T73c6opb7Y5jbyK8mTk57Y/7a6bo/ww9CUrASJX1M/g+K008aqvk5YgHsvOloPhl09SUlW9qtMAih8srwrtMjgcE47f8A0/rorPhx/VjvDPKtujmit656xlpTSWqinMs7Hc799v8AlUHjBGhVJ8Nuur673i91E8MjYBDH+Y3ORgDsDjXVdDZrLTrtgoqVZZkIciJTsUemT9daQ2+OJWnig8NZThYwA8jHIwQPQcH99R+ofUEBcFXcpWUF098FqY1hq7nHtjJ3uspxu9do9zn/AF1cHTvw7paOCRKKhigdkAaROSgAYc/fHbVh9N9GSCWSuaiEpjbCO5/l07PgjcPcZU4+2phbrFaaaqp4lXe0f+9OBndIwxhSPYZGP+Y6qlnnlfyLVhhjfxQF6Y6Rp4bFtkZaOOQsgGDvYe+B9j+41LrbaKOaCKKEPS/zZY42P9EcZChufQlTnTCujrDT09yqB8otWQwhQbvCjcErj6eVefov+LSkMlTSpDJVSh/lKqanOW2hgY5nOB9Gb+2q4xryL2YhX0tNJQWmIMfGkqJHlnXAKnDgNn1GAP30jcaeCK41N/8Al2nSmcRFDKF3Nkkkj2ww/wDWfbStTPHMtO1EkkkdGwSWRVBQp/KLf2yP1Ok70qzW+uCTsjL4mGYeUrhByfqC/wC2nitoDtkK+Isr1D/Ls0hZqY75kOVBIKtznvwP76g1ZR0rUkUSfyoo87CM7mK4G4D3wh1J562K6wwTTB45zEaWUMwC7gedv6jQIWs3Cklp3L+JQmR0weTl2AJ+nOs+aT70a8cYuKdCPS1NUSU088ESpJUVDS5deJCCT29OFUfbUupbPVwtNTwGFFRyVcgne3BVTkdiAR+uvdOWyJbJC48SNqYhp2IJG6M4J4986ncXTtRb6qSSppJpYsbnOOdmEyefXDMR9VGisbk9EnOMHYLBhtdSgrECCAmOaSEbo3JVgSw9CpAbPqDogZaOlxNVYmtolZZcbRLBKSBhR/UDlCPoQPTTaurFoVp4PmGlQH5aTjLvGexPucLjPocnUbvl+EbGZkFXS1beDuU7XQDLJIP+XnP01pxRUTLKXYLVNbcbLbI/CnkuVBOziBsBnj28nd7YPoc9tVr8SbJY7nQ1F6NqaooGXfNRvIQ4BJO4j1ZT6+o0butTfLZamlirGiiZvGb0G5D5insc4OoTfuo6qWlaojfxElCSKQ+GKcqe3f8AMP1xqxPeipwLH/A519ZLNUy/Dm/3FQlRirtMjtw3qyEnscHt9NWL8ZfgHdrpW11baRPWQVsxmgdJAvhuwOdp+5b75Ovn7S9a13RnUclXboUeKQCRCwxtbGPEQ+x5OPbXRHw1/wDiGXqwUEVl6+sb3mKEBEqadismO4yPU6z5eDyMeZZsKsy5ckIqmwZ0P+AH4zdZdci4dRxW7p+0tUbp6+pmTzxg/m2D1x7a736o6l+DX4dvhPJ0f0Ra6SuuTURpnrxCqSzsRhm3HH1Pca5Vf8c1H1lRyDpjpuooadGMJrK+XMaPhfLgcZ5P76r/AKx61vVzutRDc7oan5hSWkKhv5Q5x4Z4ZMcZXtnXS4r5mfKlljSOZmcI7iRXqKKGSreSRVldp5GVWJykhMmMEcodpYc8HLc40CrGBYqVfYXO1kXeYsnIwO7HJDbew4I76c3C5NNWQSRHesshVAH3HGyRtyOfzgFhlG5BKj11qkjzeHFDLHFvEkcYUbhIBuDAZwdvc7SQRngkYXXqoaijlykm7Q3amBqHeKWN2YLHG5YFZdoBUe/JZsnucDPI1Yfwsaugia50lzkoqiRiVhZwkJDHdg459cewwfYYg1HS0yxVDVCBAEDnz53klhuGeQew+w/KDk6uLp21WCk6OtNurIGpJ6gS1NJM/m3AZUAHsBlz+51zfVJ1io2emQU8tj+/31Y7hS01da1g8SPYzB9yMNv5g2fUjv7ntqJXdqWrrGpZK1o54iG3HAYhe4z2YEg49edGq+CegaeyV/iRR5MMsDoHVGDHaQ3pkgH9tQu50NRJUC0XJ3oXiyKeokHl99pPrryzdo9fj1GhKSoLTPTVDyEB9wQgKDhs7gfbTe9SGktrFUM0cmd+Tl2HfBHr5dMSa0g0ckZFRGfJzkOB/h0WpJVuVC6sywSRxv4uRuDLwDj2GMjSV8kSe00JdI2irunS8tTSwUdXCgFLNEzHLgyKQWz6sAzD241XvVvw8olMtbbIHEUUgSSn8TLxkkZIHqMsNXZ8HK63tar9bqjwyUbLRBMyl+AHz9dpKn0A1Yt6+D1kofhpQXq9xJQX+/VbG1Vpc4Z5MLEjA+2Afvr3vCV4kjwfJlWWSOA7xalgkMTR7oXJYYGRnHBPt9tdF/gH+EfVPUXxKp+qLc8K0HT1RHVVcsrAKsJB3L7lm8oA+ufTUY+InwurKSuuEQh8CenqXo5CyHwqqVDjPHYkY5174EfFXqj8PPxDp7vTLIlJUqEq6WY7o54M98HgkehOpyMbfgTHkT8n1RvvQlvucRnojDOHGXRGDHb/AFD247/pqoevfhX8hbnrYW+XhVsrGqbgwHoMc51evTnWFp6p6TtXUtl8CeO9ohjG3aXQ/mQbOzD/AFGlL9mKX5MvG/zbrLTQkZkVDxgt2yDk++GGsMZOPgtpZFZxTfulLhbNk/zSBHVpWDPsMcfcHaee2o4a2nr6Kb5eneqhVQ7pGpYED1HrnXad7+GPR8VypXrVpmuNe5gTxV3ByVB2k/oRjUZ6p+CFopqCaW4RwW1qhxHAKYEHk7gBjsdoxq5Zv2VyxaOP6WSeEh6WMrHLIWXnOwngLjTOO01txSUV8Yip2JVW8TDMvuR210PcfhJSkzVVvjlSCBjA6yxlQxQYLBvvzqv7l0beaSor4J6EtGKfxA6rlTH9PtrVHNDxZU4UQukp7VaKNHoTFPIicOvOB/Vx/wC86XuYguVEgs7s0VQAH3Ky8euMdtbS0j1NNHSGGaGFxtDImOD2+3Y6wkEllRKKFZZjGCE29o/+Y++me2LdG81bSx73pKTAplADFsbPrn102Wsi6lWWitVbJGIiG8eNwF3YyQc9+2sS108ZRHpFUzU7MEDDzEeuknSsqKGGmtFqpqFpVxMmwnDerHGp0f6JY8of4bQbqyrrCHKbRIy5DtkDjHrpncY6ipuMbyXIUEAkSSMxEK0pHBU59NJyfN2irpoqiaEU+3CR4ULu9SoPIGm94t8VNIk4ndzPOp8JgHZPXIPpouNAuthe51dJJAZvCSoSJznYVbntydBILTX1VeLha7utPTOcGCZeGU91J9tE3gkjapE6o9HKOE8ILhiO5+miVsoYIbcFKs8brlkC5QD/ACn0+2lLIv7AMPUKpM9DXPCIolaMTfmVeOe3fStBT0zpTSWm5xkxZCxhdqsc5yxbtrMVrjNUDJUbYizGGmMK4z9W1tbrLbqiS41tPNPTyxExvDJwu/HcaVtIjkEJIa+chrjYqeaRHV4XWRJG+pz6DTa6W6GoEt1kpo56iGMx+CoXkHtz66SirblT0NNQvOhq5QxjiAJdkH/s6a1t5tk0y2O4yFKg4lIEZUjHufbQ62HsPKdrJb7RNX0lsqkEjATR1EIjDEDAycZAA9dOaqoENroVgpGjUqzEUmDjJyAT68Y0ENviF48ZZa6uiI2o7ygqy++zsBo5VVhEKU1TA6vTkophCqpX0/0GlFj8T6IVNLPdrakSXP8AhswcTs6DcCB2X6g6Xtdx+XEluVKdJHBlmkWPY2Tjzc8E/wDnSlNDGaZHq0hU4LRuEIIHp5e2hjwy3dayD/aR54ZgIzGafY0RBH5Se41xFI6o7ivbMkj1UtIqKxSOTfteQ+2NL00/++x070siRzqSJ0byhh/SQdALzZ1p6qgmnjq6ymgKgU0BjLO49QHK8ep59NSaOptPiBXbwp5PyRElgG9e2QP305BpDMprqyKkjlaaKPxXSR9qO37Y02srG7TTVzQRJXRIySp4gchh2C+2R20XqpqUQbpp4o0RgCpBLEfpoSY4kqJ6mKgVFlVVMschBbkYOMD/AF0kg1Y3udPBNVRQ16VlGtOolp5YGL5b2JHrnjTGesag8OovFulNOX8RZ2IDRt27fqdG7fS7Y6dbdUgQ5Z5IZn3O757g+2sVkkNfIaZ7fJI0kiozVCKI3+i+Yn+2jHwARWsoUKuK52t6flUABcjjJ07paBZBVRrcGkhqFbeVjCyB8cYYdxrW6dPw06tVU1RB4SRsssMybVPI5A7emNNqa4U88ohpYg+AHRBlCB6ke40xDaOz1Jia51GyWemfxKbw1w7+nn99ZqKSG6U4kulKfBlzuOSGBU9s+2daVniQVcd+o3qPCgiIZYuzsPRs4OM40Pu9jTqOWkqammq4HULMxNYyLuPfag4OT741TKCSsLdqgpHbbfHVrcpKiQRxoSqbiIwuOzZ0ytklFX1tbcKJCPnh4M8JqSRFjyKVGeCVAOiletuMa0U8cU0CjE0ZBIPsWweT9NNYbdDS08iRwxIpJ8SWnjCEj0GNVNWNF/QyskDUO6lr7vA7BvAgpkkYoqn/ABHPDaeUdsWnlqKq7UkTrkyS1ESKOTwVPr25zpC2dP2+3yTxUAkj8bM80kyhzvPY9/fT6jecSmO73CnY+EzKqR7DKPXKjOrE7QJCdHY7PQ1xuFrlYLULg4kLIq+hGfXSXyAqqiqjrqF7kZ2VYZicGNFAz2Pbvp+ppbVb1eC3yyLLgrAoAIB+h507hrzBSyCht8bzFcBWOGOe4z/bVijYpoaRk2indUiQB1VVyqntz9dbUm6oox4zc7mx4alRj6Z0KqLfc6ysSse41dEm0K1KtSojLA8ZGM/tonX0NQyxfL1qpEhAAjbl/fJOmelohvVVFOdkFPHnw1DhmOXBGhtfG1VXRUEqRyKVM0iDDFCOd2PbT2RqWlp5LhUhEgjQl+cnb7fU6G19El2ant9K8UUM4EzuMo8sXfYCMd/XnQVtbIPKyGe1Ws1MNtaT5p9ssdNhWB7bgPtpBYKympUejaSeoDhj4zg7c+gPtrFFU1scyU6yz0q5ZESWMs5Vf6VIyD9yRpasu8Vtt9dcLhVJ4duieobKFCyopOW4wDx76WUdUiJ09nyw/Hd1CU/EDcYZZ5AlPSQU7bj5RKFy4Un6k6o63TU1XHuQZ3djnV5fiptMHxP6PpPi7bSKidmeuqiecpKxyCB3wVX99c2dG1dZLM0EqBVBAzt4J9FHsNVR65oNr6LuHy1lyPH+gwaAitUKMozYf6fbUosFvpKSq8GNGbxiwBH5sd+dbG2mNlZ0Cbxhl7nOP9NOLdSy08qMrmLauQ/qPprBkm0qO3iirFbrTNSUsUSQvNJO4jiR84Vc4Vhj1JJP6ai6WJ5GhjcMqxZCHaSXyzNk5/5sf9OrLoqKNqJWigaWpcuYCxO7JRtp+y4JOndFYmhoo6u8hVQ7gXH5gGVtpP8A17wf01n9yUVUTU4J6ZELH0p41QtNTrGsjllViuAZCNoUn78/9J06gpWobi00lH4VPS5pHH5jGwBUD/0g/to/SVKUtZTw0q+FEsvitvbyhgSefX0J1vMXqvErNph/iEJqGDgbWYj8jeith8foedVOcruRcuqjSInXxwM8dOsqqw8oV8jeceU/fAyNRDq2Cuts1LdaecyJuy8H9KH1xqfSxW25t8rUFY6yjIVGbk+GD5SSPUDvqu7/ABXd2qRSRM8ROxlPIyfXXQ4tuRlzz6rXkFTdb12RTQSEwb3ZN4zhmxx/bV4/CXo1urrdHeLkAY40JCheWbcvp+h1S3Q3wq6k6zqoZqWNI6XxF3PLn15PHrjXaHwh6NazWyKlkjMooovBJeRVjLFuHHOcD19eRxpec4QVY/JVxXkk25hjp/4XWSjpbfUUVFSfMogGHgUs0hHL89gCV7/4dTU2m0x0wgnlYjGxxCu5sDkJ7DnGkpam0WsRU10u6yM4yyQKcHHfcccZPbTv/bKgpIooLbZoSImbcpQqOMZOT3Jz6a5jySkbaI5U2qjiZbolnjoniYLhmBkZTwTn040Ta7U9LmO10lU9ykbwsE7yrbxke+ODzrNVVC/PPVTSQ0iMyoA0fO0+gxn1wc/TSlJHFTCeJnmhZ4Wmar2/zZmzjBOePKRj7HU3LQyfVEcqJrvU3F2ukXiOpMaUsLHdn3d/b1/XQmS13GaZ6IxYjcksY1JjXnsPr9dS2Kk8eNYfFO2WQYLMRuUY4b1PHfnvnStutDXKeePxfBpHhwnO0U+CxbPPPBGO+j7bJ7iXkgdD0rPPLL4jpJOCsrBSSoGMrkHjJGpPSWNJT83JQOzOse5nAbIBDYAx5fTUlS3Ckh8CCGn3RJ4pUEZYsSEHvuAMn0yBohNDTzU6Wql8aM1swp5XLDKorHcSc9iq4GM6eEepXLJb0B6ZjStFBFLKKupm8KJgCQA3mZjjjIxtGjNeaSJ5aiRgwkg8PxVYq/oT+xIGhVxgUtTJbJVim8OaSlhDchIgcev5iWPfjjvonWxLVUUq1rvEiUxkfwY9wLJuJH6sxP2YatsrpvYJvdZW0SUc07o4r1AZQ2TGI2VAq/YSD99B+oRWyxvSW2qdpJKyVFwPKVEXhGRvf8vb66KPRpLZKaSqqWZ6RgoXZgufEjDD27j37MfbSduliFtW71BMbPJ8wqFvyKxxgjGP6vQnRc2xuo4jWhp7QsE0yyTSUIaRhhQyeIEJUfbJ/TVc9RXr+J1T01OGd6gRyKoypdSTjd9/Nj/m1IOrqpgnzNqfaz21oEUKA6PvdicdvT39dAprbWw0NwuZDeKWNJG25RtWKLg4HuXc/pqucmlovjD7GtVTUFVangiYO9XVu74P5WVZBwfbJU/potY+noXirWV33VEPLB/zHed4/Tb/AKab0tpqTZ1kWmljMEAqqgqQWjJDEow98kD9DqddJ0NIbarVtDEfClwNpyArRtgFffIwP01nUJSkGc+qBFkoKm2WSOqopz4jglyyBiRvCYb2/MW/UaWul0aouM3hViQ1sJO1efDMfchgP87j9M6UrbrBbZpxRUIEsCyCuiGVMqcZwD9GJ++fpmL1YtcfUclIY/l/DZ0NQHLbYmwu3I9ASWHr/LP01ti+qoopzlsFjqSjXw7ZPE61KeIIlJJdkJznHuu39da19G9TZKuCTcZpKeaupZk8xjMbue3qCuWx6Bx/h1Deo7rWSV1NUw0cdHUQTmIkHLxsnlbk84G8foP003a5T1Ff4TSy0k8Zbw33EKwYeaM/Rh/qPcailQ3T+Bw/U/g0xpbjuNQqhZUABDL/AEMvsw5x9SNRa10IrbulVbadzTglmVuVZchifocnH7aHXq4zTyVkUuY5oONp5BySFJ49CNSv4dRBWryahwEolEq5/wARJUn2ACP9eRp8UXJ2V5ZrGtja8/Cbouuo6easpZ2VP+AVDLtVYi+M/XJ/bUTk+FPTf8VKJTwU9Cpkgk2MWeJhzHIv/WVU/wDM2rJ6h6wgnvVVaF8VoP58UEZYKzEOoiYjOAdkm049uM6hN/vyx3h0lmWGeFPl4VZME4TmQ4znJLH9td7jYZpW9o89zM0X4GFHbB0sKmzz0DxRSrIYmUriSNlTuezjhcg8kH31tNOtNRR07IsiQTnHJCgnvjHmhI2/UZ3aJRV6XLwqqdo40dchnGYZGIBPftnaP/u6Slig+ZjjiRYcQo0CNkKwOd2yTsSRjyPgHkZ7Z6kYqLVHJlJ+EM6GnjW19RmZ0cfw2GRjPHli/wA1Sp5kHH5XcCROR29TpEtMZmZacjMYcB8yuoCgg5XHirknzjzgDB7DRC3QRmO5RxB0YwRhSVaIRt81E5G0gmI4VRg5Uk9+eNViFNFE9QQZgiORLlI45CFOWxyr4DEEeVsjIydXtoQ2t1BPcqhqeljaUSxxxKzNgBW3HJYYBA3Nhh3wcjnV7XaS2V1BP040JStpFX5d0fgSKAqlT9VLH7A6pi2VNRLWx1dOsrfJ06SyU3lVWcSSDlc+XCjORnJ59dWHSV9N1BYg8TFZo1jVSzeZAqtkD3Bbbg/Ua876tNSlSPQej4vj3Y4rK81dOLX1FSf/AIRp08tQ0uFqIwxxtI9edR5StY2YYo6j5dmZUkOSQO4P1HI1rd4ZRmz3AGB6eVo8HLHcCMkE++QfsDppSie03V4Z2YNHghiMMpJCtn05J1w3Gjv9qVDG52aCsqo/4RLLGFXKUj4zHJ+Y7D686awPW2e5mdo1HiHLblO5z+Ug/XHpr11nlevaajcMceJC3Z1Yd1znnuP31L6b5fqvpOStPhrVxS4qkYEOr90kX/086kY3JCykqsg3wl6nqbL1N1FbHp5qeGWUvNThdipGIWO0SP8AnG9Vx7gHXU/w/wDxAjqOWloutaehe0U8FRTqzUgkFJNkNC7gjkBdmf8Atrh27Xepm6nukD1krtH4BlhLb1hZSQygnA9MDJ7H9NTboz4py2yo+UvdHBNSTLsenZgYJn8wQyEchgGHI54Gvb8Nv20eF5cP7zov9W6m6quduob8lq6joam4TyvQ0RWGT5hKd413ZP5DlSCDjy/mzxqvOtvgNUTW231U1NAi3F9gtpc/MUtQQcoGPJOxX1Kegbw9u6rg6v6VjSaOknjR4ppQHLS7gxjIyWAB7jzDIB7jUwu17t3WdT0rb+iY6wdQUFfJXTz1MexYki2+RyNwbO5vMBzj0zro9vozeCSfgR6g6kstvvnwprLi4Sjdq6hMhD+HEf8AjA+5/KddX3SOpucEMMdugq/DAxvcICz8sSfpga5Ynu0vwe+Kdq63ntyUVvvKBZ6Wlw6U9Q8Ri8Itx5XkZXP2PHprqKivUdztkEiw0iBqcSzSwycRO2SBg4PAGf1GuJyoPHOzVxpWgolVJNQeLcaKJpdoaRdoco3byn3476GUCUl58WjrFkdgTL4c8YZgq+vI16srEpmST5wTCWLlQh3SkDgj0+n6aStS9QVlVJNW0a0oaEQ7mfzMGyd4A9hx99VJ2jQ1YjeOlxcaSrrKeOSadh/IjkkCopHlBU+uR6aDL0clTbf97hFRXpBumhj27WIPCj35GpdV0dVEtPR01QxVAXZkTLMR2Xv5SffTS2Wiitk2ynhniTcH3s5Y5b8wyec5zop07QrxplUXj4W0EKzXWK3GKapxPJHMAzNjnbx7E41TfUfwdp5Zp71YpaypjgbxJqKPEaqD5sHIyQG12RBb4YBUxQtBUkyZhWYklATyQx79x+2op1DYKSeaOmoa6mt9S5MkjKrN4oB5XgY1ZHNJPyUZMdujivqj4WmaKO908UzOgKRFDuKY/Nkew1E3t9PQ26ohuvzyiqXxGKjLbmyuSPbjXZ3VnRJutqrXpPmKGqXzRSRMApA9h9dU3J0DemqZbpdrbM3gLt8Q02BIn9JXv65761Y83b8mZ+jRQ9BbrRG1O7V0lQ0EXhbags3PcYHoONEDHdmVaiopaQuhygjZgGXuBjUj616TuNvuMFQ1ZTeLLvJjnCoSoIwy9snnAH1OhktVFRTLQVkjLULh9rRnhPfPbWiNS8A6mjQ0rL4krVELFQ8jEZVM6zX1dFHSqYKt3+VlCSAsRuz7D20Kg33OvkofHFXDU7/5mMBFHbIzzpzDZDNGaOtpaV449jeOMrvIP5TjRaongZU8nUNrrJ6q6XSmNsc7oF8Es0ZHPfRCW4VchC2m3rGGInaYMBuPblT3GCdJCqgpqbFQEWgp9xlcttZcemOQR99NqW72uprFq4oa6NaqPZFU5BjI9Pr/AG1ErBY6qXnmqKKquMIkDu9NNCjghYiAu8cZBxnWZukaSR2rrSX8aVtrwyAsJI/YHPB0NufT9dSVjXW33Wo8eNNohY5WRRzzjsedEJ6eqipYKmW4ihqo0Em5gWGfY/TSO06DZh7H1A1KJKGB6Tn/APFpmDlEHoGHppnPPC0cUlTQvvwQxyfMR76e0tVeZliqapPEjbcsjRSZYMDjOM4I+x0jWXm20lVLTNbpXljbEhfgE+450QWfTCeCuuVGkC181uAfLbMZRcfl/fjW8s1X4qzl3kwgWTMYwzAYB0xusC09DIqT1U1TThZCYmALBTkqeMf99I3YT9cdKSQ2q6NQVFbCDFJkgoVPZ8YI7HnXBpHXCU9NTGKFq6DdLH5oyVw2T3wdMaamFNLUx09E6QNEXXLhyz/X1H203paHqC29MQ2+63Spr53Qgz06jKD0A3d8Y76IwVRpLfDKfm6Z4YyJGkVWdx2yRjvokNbdNLVwQvJSP49QjIGeLYikH19s++tqb5aOJ7fPJEkkLbpAZg2AT3+o+2gXSC2Slnr5aW93W41UjtJJHVKx8PJzhV4GBpbpy63C5PUyVVtiPnkjxPEyy45C4B9M4/TSSCm0aWiG8V9VJdruKRVpZfDpqfYVbZ7nHceudE7hUWmnlkq6yOjjg7eM8rEqT6hfQ6Te5VFXVJWVTVNHCj+HIqKqru+5BJGnldRW7qGjloqiIHwxgsW2I57jnRj4B5MNNDUUcsNBXmSZY92cbguBkHzdwRjQewzy3KmNX1FTRUs0LYLRVAYn22kac22mraenhs6V08iqWaSqjZCY19EYEcjT+pa0Wy3STXOeF0XIlMibTz2woHI+2mIC565UrRR1KyrGkfiRv/S5+3rrf+IVVJJFUmPybwHCkZwfUg+mtaOosXUzirp6SMxNHtpZ6gFHJHfavbGm4+coqv5JD4wl3GNZkYEjsQrE+5XSyVqiBOapjjQxMfHeUmQyRphUUf059SdNLLPSVkkVXDFV0rhnURzttZiTzx640hFdrfXs4EU22FtkqnjDDgjB576Jz0tPLB80kCJJ4QNM8iFsuR/bVXSvI0ReopkpYjKsxict+Ygtxnv9tDRcrpV9QR2ur6WdaQ0pdbtuCEyj+lQeSMaKQyV01HDFNLBvCYdQp59s+2s1tO9c8S1LQrIisUlUk7AcZAP1wNWRiqJLyax4Sphd43kWNjmZ35BxwOdPxVCW4vGsTr/LG+QkbQcD++m4nSncR10sTTNwVz3HoR76QnkmevE0lc5im8giUf1jsSR9MacUd1FPTGann829TsR927k+vtnTW0VJqHqoYa6rqlpnKOkybFUn1BI51kUqU8rQx1NZumbxDGATEAPr6afKqyIyh4gzEFhnnj30H4Ieq6udoEWdEbLqmNg2hB6HWkpSMQvUViRnd/KV8A4+nHbW9QI3geOdl2LjlhkD20wtZFZVSeLQCGGIlaXfOG8UY5bB7aWLbZAgJJnkkYxJ5V8vnGCffVSfiR6iqLN8GetzTwNHXNSPQ0br/UZRgffgsf8ApOrcWpTJh3YeMZITG7H7d9c7fi+viyWOx2GBGSasllqnDqVYLGpRSc/ViP8Aq0mbJ7S7FeR1s42+C16iv3Rl56UradJrfZZGtysY8iVHUgge53KdUr1b0QnQd5qbfGzCmzupyR+ZDyBn35P7auOyUsXw26QuKWN455bv1RJR0DSDcZAs20sPcACQ6U6v6KXri41NRWTCGktxEZSLuhKhufXPmyNcqOdY59lpMxcPKsOVykykLDdamuuvhmN2SOLYrMRhPv8AXUxorcBE8yESI5C8HO0k8AarPqi39S9AXNTPQy/IGVlinZPJNzwTjsdTa1fE+xWnp+KOqqI/4hGA0UStwGIwS31Gc8+2tGXD7ke+PZ6bi83G432JZca6sgrlenhwW2BGUjhfLxj3xwfudEeqqqKewzRRsIpcs7HPDDKOP0z4n99RLp/q6kue+rkrYgYxJLOzMAIQCxYD39V+yjXqvqmhq6QQyVUSxS4gR187HO4nj2BkIP0B1n/p5ryjeuTFq0wrUwvW07xUUoIaOSSJHIViUYDv9RuH66nlOLXcLfJTT1AaUxqWgkQYJ3SKwz91GqWpOr5bheKeiowVQ0UkfCk/zDIzjvz+XjUu6bhqbrUXG51f8uJt7U65O0Dkkn17uv66WeJRV2WRn2Gtq6dulxudVQpTSbfmGSCaOP8A+V/3GrV6X+D3TFNa6ubqYCNGkXwxu5kYFTn3A5OT6DSFov8ARdNipmpVarnkVYoQxHcKNxwO2CT/AOnTOv6wvFZAnylujPj7onqGGEp4sAEjPfyjSuc7pFrin5JHXW2xWKlpbFY1jpo0jE7AjD+Ynw1DehwOf/s0fN+tCUMdNT1fy88MKkpFhz4nfcx7A8Yx9NUlL1ELrVyV09cZKyplDCPH8uJFxtPPfj0HsffS5E1UHBeWSkd/EcqcGTHYZHIGTpJRV0xYJKVItSkvdFVxtFbqczSOzSu7ybtzE5IJ9Pto78xRrQJPVXBHVDmKBAQD24OefTVYWlrqtHElNFHSxhkZlTHAyBgE9xjudSaKtpIalHo4xPVnhBKCUZQOyDsTnjn30nSJaTWLqmpraWTwaCOmpmBVKmZB5Dg/lHr99OKDqYRSQ0dNTu7ShXq3kbLBQR6H0PI/XULrKiadleoKiiQ7iD5UwTxj/wBJOPrpKWumapkp7ahhJCQvIzEGaQEEdvqO3bRpIKVk36j6q8aqp5Wh8GmpYCxVE3NlT347knAx7HTO2XW4tAPDEivUyBY94/4TEMSxHrjy8fpoPcH+QnTxIQtZWTgbXOVRAgZWP6g8D30S6NSGSup62rkaWCNmALNjeAwkYjPurEZ0RZRoliWqnkvkE9bUSQRI+9i6nzJj/Q+GcH/zqRW+bxfBnhoVWnqkCRRcCVSACpBPuAWP/NqPQ3Slpaiotrs1RUNaVZhKwLqVyFA+hKkH6E69ZbqldVWiSnMifJVSvKqtwka+JEe/PbYv7HvoX8qK3H9CfUlFIvXFNI8SyQzyQW+TwnyUEkhBXjsf5q8/XROrrRcbcKeCPwYsNIp3YYjD5Jx6Exgaj126qrB1RVy0kEAzNFIJgMsfDliAYenOwfsdD6aeKjvgSpmEiQQLM208eViTGfuSv/q0zGRIWrY6m3pQYiiWXLFGTKkPFnePYhh/dvfQu8VEcMNPQPHEqeJLErryrLtZUGPfKqf1OnEcRpbPLINu+U02NhIZd8ZJVP8AlD//AE6HW8VF6+SnaRYxNMzzJIhBztK5UdvzHOgEa2K2NUtAtaSTVylYs87kYIvHsS279tSRLDu6ZrpqRRJEFXDBckZcAj74yP8Aq0OgpPG+Tipw26mqaaEtt4jPj4Ukjkebaf11K7TWQUjy9NLOqw1aQuJE4HOS64PbzEYOlgnKNstnKqSAVLRIsfz00bwtO0qbQ4w4DNhWHv5hn7a9aastSy1UMKuhp2EyBxkzLKwVvcAeUn6Z0tfo2tU9wp3jk8SFSYgG9d5DN9TwpP8Ayn3OgV/f5WHx7UMNOZoQFHePw97L+uwjPfnvpkqKJ9pAa+3ipF9gv1TMsTrGlNKw5WRAEbP1PKt91xqJ9ayyUd/iuNtqWkoJykqbOdp8xZWHrxuP9vXRq81BqqKOj8RZfmUNVAhQhlkHllHPt5GA+g1G6l50pre803i/JyBiUXOVJO0/U4I1TOTTpFkE34Al9qxXyVsc6EzwuJJHRthlAYYdc+4GD/y6AVtfUKpjklSSWgJSL1Lgrhcn1xhce21fbR6tHjTNTsGzED4aluQnPBzz6ng6D3SgJmiSkpihEKtLju3PfTJtlvgA1KSV1a06RsYyjyKB3LgMcH3HI0/qpZbfT9RU8FYIlrpoqWMA7JCFRlLf8vJ/c6UsDs96hp4kBpzKTDI3sNqjgd/Mkg/Qe+o31FUTrdFr45UelSAUsTCQMWZXyxwc/Xn669D6dxO0OzPP+qctJqCGlTcam73M3RKgioEcexgQQSoQnafXzKc6cXCvq7vVFqympzIkJCSlQrA7Qu4/Tdn/ANLaB0sgMuUQbdzHGV4BceuOODpSMUD1LtB8xLGMqqu4CgBtxwRyfPk4+pHY67kI9VR56cnJ2G47rPS0kH+9RmSEPH4WPK3HbH+h04ivE8M8cE8KTUs8ACwzAk+GMZ+5yc+nb20DlrZTUU0yoziOMPwo278582ftj9dJT1rzyZcMgkOAJCf5ZOcBT3xydN/IlMsi1LTz/NTULz7JIZniZl3Ou6TgDk7l8UqNjZUcYA03npRPGKNJmwhZYZxJtEbuuHZSeVIJACHy9jxjUJtl3q6MxR1CzIkBVRJGf6UO5jx77Qf2PpqS2m+SVaJFX+BTxVcTI5DHlWBGTnjJXGp5DRLbRb9tCa5/928eoyV/KkYDELkH8oJByFOCD650+FfNaqmkt00EMYqNzJK2NjKcMAG9CMIMf5W05p6Gg+Qgq7fKZWESvLSNyrrl9jADv2PH6aJSwWypsRguNOscEjKio6Hcrk90OeMZOvM85TeXZ6ngShDClAQusAMsVVJGxhEvgu5YHwMuUyx/wtkHPp+mn3Sl3tqXKbpbqukirIZCwSdmAdVwNp3d8EYb9dRoVT2KvNuq/wD8IURwB8wCBKmNrpkev+E+hGjX+x0Uiw1HTsyyBSyFZvNIEIG1Sc8kcj9BrE1+zY8hrffh0tib5+3t49JG4VonGWCgZBz92/uPbQwW+eOJ62jeRZI42kED/nMe4AMP8QUlc/QnUvgulfRLHFVRyzW1jgq673RzsKjn0GF/c6H9W11LYol6k2LNTQKAiwLtELhSNgb/AAyDtn15OrceHs1RXLIkmcr2isS7dW9Q1SO8SPUI4p1bkBcKS/rkc8cdznjOiFafAdqqlkUxq5d/CAKjDKSpGOPrjgZ49dDuiZ0r7vcq4FoXrZpJ2ZMEEPI2Hf2HmPGR2HfsZLJRTsqtKY5GabYrReXxDldyFccNyBgDOATt9dew4qrGjyOaXbI2NenuquobDVxfKzeIYQDDE0uFzgZdD6NkA/8ASvtrof4cfFe11dviuqXFrVdqKkRPE25NQUhmCxuh9SwjG71J1zlW0MTrTtStCF270LHKPxwDj8rDtplRTV9rrUqNsqtDslUsSXQAHJyPzLhhgH6eutJmfk7C+JfxevHUVshs0dtjpoK1IHEU4GVlG2fxAT6GTZjHoRrrX4N/FXp74h9P0fgtRwXWigiWoonxGz4GN6j+sYwP0182+nPitLLQfwO/RUdTO7wmkqpVPBWSNiVbPHkjC7Tx9NXDHc62x1lD1B0lPURLTQoY6kvl32DzkAcYBOMeuuT6jlUEpM18DDLM2l9H0T+UgqaiC6RVEkmzIjQABVOmqVF4/nyVNKNoVhBTIQ0uSfzM36H99U58G/jVRfFaCGy3J6eDqWmi/wCNysNRH6FAT+fk5H01a9FBUwROslyFRKoOWwEaMevpzrJgywyx7RZpnjlifWfkUt81ZdYJnrhW0WGJIRx5sdsY1tXtWUkMSeLF4W/BWc58p+umlkpqlqmeopa5Jooz4UqrEMFx2xwMaJXGspaWOmjnpUmklJ2K5IQfc51cINlAramqobDLDHLRBQyyqSJMg/8AsfbTp6YWeheoZIJaqRVLoOSp+x7DTR7zEYWr4aM1AlmCgMRDlh7H1AAOPvrWiSirmq4a2mdZJDhkeYN35BJ9ONI47tCaUti1HL81DUtWJCYl2ACJuWbHOOPfUeunTE70clzsiHx5WYS09bOdqj2X/DqRVsFLFTLabcahBEoA+U27gF5OM9/LjTS0XT5+CaCWOqpIqHCu9UAru55BK+2NSEm/IjSKp6w+EsHUMcL3SjapljiiMamDKpIM5Ib7E6rTqf4QXS3+FFSpUyyTSPhPC37ARx5sdvprp29U1VcaNKOOspvAqXGWSTMjL6hcabtR0V0kgtZWelmo2B2o3IA7BvoRrRjyyg9CygmtHC976SrLfOEpYnE0aN84rIFkYKe4Hp20HqbXdJoqWro5ailj5Zd4DKF9QRrtOfo+auvdz+etMEisSIXWMBmjI5yfvntqFXT4aUkDSpPT+VGyyrFiNEPudXf1LbViLFtHIU1NDJWGqis7VKzVGJs7tir2JKnjGndXWRLWxwUNuppVifYYiu1Y1xncvp6atXq74Tr4LCiinkpAzNLIjEBUznAzyf01W946TutmqBbaK1rLDUqviSyE52jhh9DjOtUMsWjM003YpX1zU0lNDSRs7hhvw2VOBnGf10GqbhTXauprZNVS0LTHc0RjbduP+btjRJ6BVj/h0tRPBHTy7gIVIbaQCo5JzxjnUbqrF1DXiSesrFJp5UdEnzFuQN6sPpqyKUnsBIaX+HpUpSUVXKCqKsKbCIlAGOfqe+lK/wCVlkjWpWjDBPzMPzEdzk99N5KuvoxAk8ELRS7mkeNTlT6AazJZrbdKKGqnlqFQk7ADn7/bUaRD6XOxgX5+Ws3xbwDBHGX3OexGeQPvpnbLvNVV9XbpqJYDGQyMqFFdTzxnjjHYafLbrtAEmDU9HPI22o8DLh/blu36aSqkvSVtG0VXF/DKfMdQk8Zeckt3yBgDkc59fvrzx2Bd6qkyKegusEzqd+0zBnjHrx340pExlmFRHMj0rIwlUxHJkXkMD7HOh9IkH8UmentNLEojJhnEud5zjBA7c6cSyVk1PmlqaSnmBKPICSoPqNQg3houpI5R87d6Ro4ZGYLHAQ8y9gCSdO6iGrhiJiVI5imWWSY857D6DONJiJ6iCKF64hNmGlCfnYdsEaCV9H1KOoLetjqaUI65rlqnkklC5xkAnHY8e2oQJVFFVVFo+Rnrlp5JMGWWJAyx5Odv7ev104ipaaCneSBJJIpgNsBc7cn1Oc4OvVt3NpoZ62SCYBfKIlhXd7r37k9s+m3T2Ctpquko6p4JKKWoG+NKjAcOB2IHB1CA95JaCoNVUtTwLtCCTd5cY/LjHfTwTuqwVJkQxLky5GRJ7fYDWxFPWBY5ImZsEsXUbWI5wPrrLx742EEcQkwV2uMjH6caFogjK1K4iSrgqIhO2+nk27k59Mj8mm9zopK1gkpmhlhAmhki4Dgf0n6dteZIYpmjqYZSrRkeMrbUVRwMfXGnLUywxCKkqomVIz4LyOXdM4wSP/fbQ7fshF5unagXBKmnmhUMMVDuxKqTzkHuc/XTxLilsrVpK/xIpJUAhjlkyjFePKdGxBOlPHBVSo7IdpcLhWz6kDnTK+2+11lseC90pliOAWQFiDnAK7csvOm8kHdLU0zO0lOY3Lcuqr2+n10qny0G6njhmcFTIspACIT6ah2269JxRCrqlrqGMljUREloV9A64yfvjGjVtvouFv8AmBJHMshJLIMqeePtxnQ0iBdRDUGKUFZUhbO9Tyv10qIFEhSOYK2C6OUJxnn++taMwx0a+EAI29VBXB+vvr0RlbJdVQuSIywBK49c+vv/AG0fJDQiWljaSZ94Tl8DaGH/AG0Oo55MPKwicGfYZCAAEP2/1OitVVUlO1PT1dRvknzs2xjDsBnv2H669E0W4zxMviH84UAcen01CG81OtbE4klkoy4KxFMZPswB0ItVvayOsNZdZq+F2LvU1LBWTb7D66WrbZR3ORKhpJ3anmD5eUrh/bkYxpeopjcE2t8sKXJ8ZJOcj6cDUIb1ldNHTySJC0sijMbQtjKH1+p+muIfx7dWXCtr6m32OolqK+T5GyU0kf8A8t5JPGlII7eZI1z9ca7GWpgsVrrq+5mD5K3wtKURdpWMAknJ9gDrg3rC+SdX/FLpucQpAb5eZK/Y4yqwpEZVOG/zRxH9DrDzZ9UqMvKfxpEFutrSH4jdD9AU4zSdM0ElxqS/9c2zIdvqSMnPfeT66idb8QKfoqjjur0D19b1leXqUp0c7jQx4jiIHudpH10+uvWlBUV3xM+IFFIW+Qp5rVSljz5mWKMg9vyxE/rph8Bek6zq65x/EK+0Y8GhiS22eKUbk8g5fB/zMefc6xS9vHjeXMtL/lnOn8S1rh07aepenZKG70O+nqYvNFMo3RHGcqfQjOuQvjB8Gr/8Prk9dQyz1tnkJ8KoVfNGPRXHpxxk6vL49/Fm69AdXWC32eQukFM89bA2Nsiudu0/XC51Ydqlt/WNioLl8ms1Jc6SOoMMi7h5l5U574OR+ms3Fz5/ToRzT3CX0LjySwnCNuulShWkphKviAhgzZLlgQf057am9HZ75VpTpDBL5VKKxODubuf1yf31b/Xv4c0gM3Unw3jWKoGZJKCSMHcM87MnA+g1Hunesa23mO33Czilq6cBVElON6PuGSR++uz/AFmLlY+2I7/AzxyqvsU6J6SrLLUrVJbzUVzALGq8gkg5Yk8Dg4/XPpqf2ey1qCo+f/l0tHAoecAqZXVkwq8cZIzo30YlCKY1sVTGy8guq4eT0PfgcenfUqm6Worrb0Wa6lRPIRsRMSOo54B/1PGudlk2z02BLqVDV3XaJ46djSF2y80j8RqeSF77ickfroJX3SorJoqP5qTwZAwCrlgAVXIC+ncjH31cNV8ObLOY1ooUaNW2JGSCMD1JPB0asHw7tdEPEiooQ86hvFMWZpcgk4ByQAR65z6aocqL6Kj6ajeCqWkWyU9JHGPFM1Sh3/cj07aPVolhQKAZGl3NIAoVSg7Y9QNT1ehYqy601LUu3izyeJKcZKwrnfkDvx/pojeekLf4H82hWOSoO2JiMsFzgn7dtL3GgleyraFYp6NJKpl3Y8KOAsR5TzkEen00bSRquRZ8eBC7GOFVYqUA9R9fMDn6aP33oOi6aqaGjpGSaYoszOMnDFQx/sew+2nND06kdVVJcBGzrKyKF4wrAggD0wFH76YDI3PcWqIo7fslKnzqmAqrt8uPqeQf10YpJ5KiChrwXaeeXbE2QeQMZ+pyAftnUetgrlr6mOr3xSK3iykr3bd5goPYZ2/uB6HU2t9HFBbkrJ0jiW2lmy3YAJtUADsSWBz/AJT76gY+R3caemrLslPLEY/l6Jnjkz5shQxP3Pm5+o0zs1HNBNTtV1DrKjzweCy8N4YzyB23bsZ9cY9NOaCqghvhqq10ZKiCSlV0OQgZQiAj0OQoz29e3OnPUfzKxm+RxRureGWVSCw2Ft2Mdzkrk+oOoGTQu9RWR9RVVzni2SS08UYEoxtBfawB9BzJp8LM1suc1RTylBVVUqeIpz2m27f0KZ++hVwqn6laOppayNpo4wGiCY3qQB3HfDYP/WNF7BX1U8Jp7vOkviuuEJIHiMrysvPIO4nn10P9RWx9WUMFA0SU9M3itFIsZceV3VlZW+gye3/nQ75RKpIr3b4qaZLkrQyx42nJZHzj0IOznuQT/h0SnpKq7S0tnnmMMfzCDaM5VXC859vL/bQmn+etdzp3ZYkhjXdJsBKI43eT2yV28jVkfIB7SqKqC3ioq5JPAJAaNAcY2xgkZ/zf3+mpF03analpJ6orSClqZ3UMo3RkuxCE+oUkA/b6aaS22noaV2enVolqliRduGHDyq2R6YSTj7e2nC35rbSJSwQmWmpoIKoAnJcSTcqT/iKgn9DoOiuO2MaIvHVXERCNHZ2lUkZDOAhQnPAwVU49znvravoaIvb4aqd4RUMo8QAAou1Mkn/KV7+x+uo5Fd6+1Xo1+UE9RmWNBJniZjEgKn/l3Y+utLtXVt1uFXPTyyERtuQBgeGUggeg8qZOkckkWpNs0ulzrpvCu9U8lSjyuJw+QQJMtj6HCtx99OFK1EjzJPtppfEjQkAKqNEMfbAVufqffUZqLvUXpRT06bFqZhKj4IAkKlgGB9w7D250/sVRDbb2tJcGLxSUzSldvCjDDAx//MH/AE/UZXuXOKoZdV2yFqelnpJXd48TBwceGSTkg/oR9gB6aCz00U1tZohG9QE8bcv+U4wB9iePoNGbtWCKrmppZVbZKIdwzgLwQuCO59x/j++gN5asst1mlWImhdRG7An+WGHJAGTx7/XSOVsKVEeq6WA0xrYKeX50qFqcuOXQ4JH3z2+mm9vephhkuR3yfItscOOVR1Min7Djj21IaygpmpV2VUTzwHEwBJV1PZwR7rj9dI9QGB+hq2poqdPmp4IsHZt3S72Xbnt+RgeeDtGruNjeTIolPIyLFibK7t1yk/h7XcyGJUj8BCFIcuzkllGfQOzceqjUaqLasojVKKRZF/nNlCFRDwuCPbBzqQ/MRWxqSlaOOeJpFU7ogypg8AAHk4K5x7/XQCrqqtaiHxYI1p92wlJCCe+Rj/p17fDjWLGoo8PlyyyzbYlcoqOMfKUEZZli3yuufNgEny/qP2Gg/iCOAx2+aoVUjeodSQApD7gFI+pQfvp1cK6imleWSpkRcBEEZ4G7sCdbSwU1VUwQxT/ljWDfGnlQlcsWHc+bTt0VNP6FoZVrqupo6ulKusMLIscuPE3jG72yCnb/ADfXUi6Q+G3V3WqrHY+mbrWSOwmMiIgQKwIXzMcAcDUdtfzDGGnib5pOYttPkzSBQAqDI5L71GfTd9NdfdU3uw/APoGmo66CCsr4RG0tKtQYlqqsryGK8+HFkqB2Jb6a5PqPNyYXHHh3KRuwcfu+0/BTtm/Cv8R7pUpUXWK2UUkAaDwqi5xKH3DGSqqxHGpFL+EzrGntppIeqrL/ACYyYo3qWwjdu4j5Gc6jNz/GF8Q/moZrX03ZLcWRUAjooZcYUDJLEk/fTFPxefGKnmMjX2jlUN4YjFvjCqD5uy/UntrnqHrM238V/ui//wBovKJpa/w2/GK1LBVWert1a8QVQ0dx/MRxhUIHGWJxxoits6tts9Rbereka6nQh2ab5fMQZsHcpHA7Yz9dQ+2fjJ+Ij4N5ttmqdshCo1GYt5AHKsnYgnU0sH41LDNUJZeqen56GF2C+JTyCojKnkMyvzjI5HfVHJn6lCNZIKX/ACW8aeFW4SaB0xiET0lyo0mpZU3wJt5idjuyjehAYgj0ONaQwzdPNHSuHbfskTavCSBgxyfu2Mew1clOfg78S6qS4wyU4qXKhpreTuOdzAGHuvG09vvqN9Y/C/qOxS/MU+y6WJ3jPzMB/mwbmBO9RyDgnJxrBj52OUuj1L9M6uNqUb8gS1WumvFCzTRRkGExExyYkm4BjdPYjDc+u7HpqurmaM9IXjoutuRikqiVpHcYVlI8+SexGAfphvcamttjW3wU12dZFe01IZir+UYI2Fh+hz6cL76rf8RYqfk6mvauR5ZZahgv5FcEiPK4HYh8/wDRrucVKUkjDynUWU58Jrc1PHUs1VHmmk8I7TkSjkEZx/n78jzZ+upfcTBTTbQ6RySBv5gXciqHfkj698/lGfTTT4V2qa1WKGrgEfjR+LKodCWRlJxj/FkKo4OefvorVUAo5Eqanw0fd4nhqv8AKB5HiAjgNtDEhcN5sZJ416jGusaPOvyCahD4b7njiWZlJ2r/ACyB3yewz79vroddLf47zNHTnY/5URiGjJzkxk888ZBOe3poykszVzhquOnZGdXRgdu/kbwV9e49D259NJ01NGIXj2rmGNVaBnUsDjBVW7EYAPbBPoTpxdMi0dFMKVcPCqPkEE4ibJ8ob/A+fX3Gug/g/FJc+k6iguKSxeDWGPEkmXiDqpyrd9vHp76p2e30j1fj00sTM42qzZw58TgOPR+TznhguT2K2v8ABeZLdTzfO0VZ4b1a+IrsCIw2O3uCCDke/r31xfVY1gbOj6P8c1Il67rFdo7laKp6WsgkE9NVRMdof0yB+XOMHXZPwR+N1N8U7GaCogWHqO2Yjq4N4RJ19XQ+vuR99chVlnqLhS//AIOzmnYTReIRu8wGUPv9Pvof0h1n1J8Muv7f1HQTNHJSsDLTRtgSxk4ZTnjsTzrzPGzvE1f7PR8viRzwcktn0VlgW10U7u1ZVmWUOY0YNtDcHtjTGSrWq8Sgt9LV0wiGY5njBRie65zwdLWa60fUlupb7aqiR6Ssp0mRkIYFD3H3+npp3Qy0dfQrBRwzpHvbG7hmcHB++vQxy99o80/i+r+gBfUvNspKea12lb5UOfB8J6hYERscNjHJGdLdNVFU9mjm6ltqWuvlbw6gLNvErg4HPH2GiNdBPVVH8NrLTFLSTAKJlk2EHB9O+cA6TeipbXb56WhRK0DC0y1JCqrDBUZJ75I1aLaPU8Agad6QxxSxSMBM43Fd3oAfpxxpP5B6ANHSTxVE7eaV5OWm4z+2D20lardJ4YrKyAxcmRQHaRVOccjHv6afRvV1BpqmgqoKiCImOTkh9/Y84xjAGl61sJrDUxUtHAaanjpnGTG5UIoPcgD249NN4KTfcpLjHWGSaRgXYMDtBH5QcdvodOKiy0zSpWTXCrnppGV/CfBSInPK+voeNKx08Es+2ngNRBP5ZHRQAAO3Gcj9tRNgq0NNtLFVPHM8dXODuVCQzL6+h4+2lZLfQ36CaB4ZVYKGIEe0Zz3J9da1slBR3SnpDRijnqkbw51hJXy/0n6nHc8aWp7ZA0pq5o971K4Z8+QqO2ADpgdSLXLoOee5y3GouEclEYwi05Y5jI9QBxzqsPiX0R1AtozQW6mneVjuSbc4Kk8HA/XV4U8Qo2fwpUWjjUkRmE79xPfPfGm1pudZeJKunloVgpY38N3bKs5HOQcdtBykvBXLHs5hu/wejp6INWTrTTCIM8kIwAwXPHqR2H6apyu6Xu1xatpa2jc0sce4VGwlJEJxlf113bd7crCQyJbp4Iw7GkZtkjccFSeCdQeu+GVRLPNPBNVQRkI6UbypgRtzgAem7WjBneNVIplibOJqMRWVoUuFfNNT1ceUlk9CPQew+ut56GN4gloqZ1Ut4jDxieTx69u399dCVvwctd4knp6zpiWIUTNI2ZwUpyDgAYPv6agHVPw4hpZ/El+Yp0LbfGiY5kbGcMAOONa48iL8mf2ZH0GlaWthalFeYFBJQoAx4++hzU10prVJR0iy1lRIsjxzTgKGYAY3Efft9NFaOF4I44Y5ypRRGzmMbnf/ABHPB03eOvtNZLVm/wA9ZT7F3RhFRUwckkYySATwMa47OqiP0fVtA9ypLCtHKte8eZ1EZWNGx7+vOdPbncKWopXjqaeaqhRlWRYoyfP+mn1zqaSuljp2iiqWq0yGYeG59scZHGP30pQCkoYPDSGKMD/iLGexyc5zyeMHSN0MCrnTWK00bXE2eeYjAigjYqVP+UZ403tVJRXdqu5V9u+SrJsQRo1SzOYxjBJ07uktHaLa12udO0JpmHhuwaXBJxkqAfX9tLRCOnpI656nGY1JH+LPr5uR3/01OyJY0mrKO2NFZVp6kgklt6F1HPlyx9tPKySmWoV5BLUmnTfDEsYY7iO4btpeOCKQrPJKZZ5Ru7ZCr7d8aQudQ8MMUVFSU1XE7GF1csGRzjae+NvfPrxpqBZtJPU+Cjw0rkSlN0bEBoge7cE86Xp50IKU1ZHOYW5ZmXcD7HSFNbktNPm0WvCyyAzRpJ5VGfMwzn+2m0NsdJauISUbUz1KzqqwbZFOOdzA8+btqn7CKNVPU1CQVkMkkcjssEkaEr9mHoNKVwpqOMVlRbZZkBCM8SEsG/pBA/XH66IAxiMyQtIiuoSQZ5wPXvpGVlLmVZBMkAV8RP8A1exGntS0QEXK6VFFPSGntzPSeKPnppYz4iZ7bR69/wC2igmSZJo1mUx44DrsPbhf0OhFyourq2Cf5fqSKjnZwygU2Y9nOVYE5J57gjRqGQ+BD84Asqx7pEHG/j0BJx+uilRBpcI7MoipK96Ol8dQhC/8Rz3II9saEVXS1sp6gXPp9pIBFGytTwOfDl5Hof3/AE0ealt09VFWpDSvVNHt/LmRYz25xj+2gUXVslP1jH0aOjr3URoMtcFjCwhfTyk5x2yc6ElYLSdC9pcPOzQ1kxXcGlhJ3MjY9Qew0v8AxG8OtRNHa3qI4YnaP+YE8RgT3z2GPbT9WqHnqYqeCOiqXzGzMqs7p9tB665paa5KCpm8Myr4Y3JlHBGCP200I1tkaHFkuVxvVsaaWgSkkR9/y0UglQj/ABK3cA9jpSttnhwb6aoeKZZDIFWbljjhT9M69S1lLFF/CLdSvGIcKqxqq+U+gbSVdLT22lR5UmkfxfAlMFP4pTJ4fv6EHP0xpkr2VdmFLXcbk9NGLhFEWMeJ1DhvDbHHb10hWVkkzvbKICoYxiRZJGxDnONm4evrj66aCZQJYFlh+bmbfu8LBfJ/wg8DTmgEENVNQUbUPzMGJZVcEq+Rj0Iwf/s0KGV/ZXv4kUvEXwC65q7cGNZHY6gqkQyMBeee/bP764Z6vuUtLful+tKNWkp4Ol6+dJiv8r5mSn2RoG7cktj7a+jfUvTMPVdBXW+4LUrBV2+ot8gScbWEybDuGOcDkfXvnXzt+DVxsldbLv8AB/qLM1b0zVvTPTTDDPFFL/LcA9gAD/8A3Brl+puWOMciV0Z+T4TKK6i6PvfSnQFZ8PGi8e63XqdoZAnJeOnVpCft51OugvgrbFg+GHS0Krx8gXcA8ljK5z/79tQuyisufxWrP4hA0clJTdR3V435KbpWijP/AKAmrP8Ah40Ng+Dtsuc4WNbbYVqHJ+kZf/Vjrkeq5HkwRhH7aMGWmkjnD4vdKUfWFJ198T56p4ns9zhtlvRT5JERdrDnuSW0Y6x+Jb/CT4c9MdN2zZLfaq1wSHIJFOmzOSPQkt/bVW9F3rq34g3+j+Hwq5JLVc7ubhLTgA8g7mY/QAevrqzelvh3RfHr4jdUdWXt5R0/bZvkKKJGw0oXKoR9AFJx7ka7UoY4Y4x5P4xD1TWySfAL4q3b4gWe40/UIjest3huJVTaXR847exGjvUHQdi6srkuE9KsNZGw2zhdpbHuPUaqX4Ounw/tfxNuqSEw2aN6CEscbnEjpGM+58v76uz4OWu7t8PrNU3eomqq+qiepbxGJZEc7lXP/IVP664/qMP6WTy43S/X7BGcsE3OPgryupOoujaiKnq6dpoFYKrQ/wDBHA5IHrnJydTex9SQChNbeDvSXEMAVvNIxDFlB74AAz99TY09A1VUWl/BnmI3SRMwLLEex299Ru+/CuuUR3OwwkYZpPlXOAw4yV9s7VH6nVEOdHUcmmen4HqilFRk6JJ09UzUuGulPTB6tv8AdKdFGFhH5yfbgN+2j6XZ3rFSIj5qeo2xgKAI41UHv6KDsH6nVE1/UN1sqVlxv1DUUVSswSGOUldkavjOe2Dhs/8ANqb9FdbUvUUtXO8axzQUQjVGfd4juz5I47bQP1XW1Qc4947R3Y8jHKqZZUDUfzt1mipPDMdP8nHM43bnfI4P1Cg/qNZ6igilqbb8nFujip4twU5GCUJ59+cH76iHT3XFFJcbvvkRYpqhTTqp8vkZABg+yhs499E5etKC30ApXnWOepjgkidwQAysjNGP0X+2kcH9FqknokHUPT4u9LHUqxWSmSFH2rjYrBRke+AwB+x9tCbpHSvWyU6sJmqI2qofCI3SkBg6A+jeo+nOst1vH4jVXhxvT1Ecm1A+WRW3E9vUZcD7jQKe9rQBELhI3nappnEY3RMVUEd+xz/fUtVQy34Hl9t1orKGnuKTL81s+XqTGNzSKcNux6HcV+uNR+sviw1k1przFD8xEIvDYBUm4yFz/wDlOCR9tOrhcnFpmnt9OJ1l3TTpCcGFhnBUe/OOc+nrqJ1swuIkkSWGpBm8RXmXOCByhPGCOR6HnRTTVBaaCcVLJJSSUsdwVpYl8N1CgM+DjJJ7n0/UaJ9L2+8U9NKbgnzNp/lyqdv8yNsEsQO+MgHSVn6dqv4aK6jMq1UcZdCyKWJVS205HOQOPrjUztlfSB6GZ3WGKbENSjceG7nbgt2AwDxj30wrBcFBS0t0itMs5opH2y01YAdvPJQ54weB9No9tFay1T026okRf5Qp/mVAUq+5V2yBh7E4J+h06qqqCaqrLBXxo+1pZKadxuiLIQNg9fXTSy3+lDPavCEkE0csISVcnhs4PbgAMQPZfroC3uhO53YUk0dJKoaqt08SU864IZUcExsRwRsIOfqdZprktxmWlekZFMbzySqpOxi+AMds7cfvqJ3iaWesENPTxuIqRmVW48QJuJUfUg7c6y12qqO4FaOpZlkZIx4fZpMYZh9xtP31B+jLA/isUMVyVo6dZCweESHO0eYAj6gFv/UdBrjU3JaJrZFIFeSZEEkadgAdgP8Ay78aGSVSyUEEpldqmJiokZMhgVO4t7/kPbHcaez1iSUbyLUt4rO80jnjyhDk9vQt+4GhLSJHGoiVqWKormuFUHIilhMMrDDfyypx+pYEf82hcN4akrDWTxytS3JIUAbgqxL7mIHpgn9teuK1BqooUmdop5lZgQCAYhEQf22/prelpFobTCbjSSymBZoXEyY8zDK+n+VgP+bWe3LRYkkJW20olPPFAipPJCHijcZKuiHIz7gJ/caLWdBfXpJ6uHxGVFpJPLhuXI5x7HdrFwjghusMkFK/hhxJsaQ87t/BIxxsCjW9jCWWurYKABonR5zIRuymSykY9R+b9dNGFgk6GHUFBbKOriorm7rHUqiJLjtJ2DE/QqBpjDTxw3mopbgokiWPAlYllVAFyre+T/YaLX9/41KbbX1SCn2BY5I0wwJYAn7hw37axTUsxuEVFWRiYsGpnlztyeV9exyyd899WxhoXuzSXoiJRWWmExn5UySUZXBEsSIGK5/5OR9tQnq+5Utm6Xjtc6Opjr1nk3HBEODyPcASYH3j1OaqpeotEzKDDU0dHsDA4UsoVWcHPqMA/c6qe6WTqHqy4RfKJG9DhZSdxd46aNB4jbO+d+e+eI+PTHT9Mw9s9/RzPU83XBX2VteK0SzLNHFNT1EM/jRnd5QpEZQ47cE/6/TTa7iD5qoenw6g+LlX5XJ8px/mUf31IuqOlrlUM1dStHU2xaXZ4sRwrMAQARzg5x2Pp6aru51U6NmpjWOambwXyGCsVOG/cBQPoNepbpWeTeh4ZjVwwh4VwswHh7h58MTk+/A1nxaiCqFTR4E05YJG3CK24jB0jTOggappljkkjGacKN3hnaVOT/1fvjRbpy0Xe+Xah6dpaaV7ldKoQrGNvny3BX245Oqp5lii5v6LccHJ0vsuT8NHRtTU36LrD+HwyRWEpVL4q5i+bb/gofdUCNI32XUe+Jt+vfxg+IUdo6fWpnpfGho6ESDEjMzbWZj6lmYMf/s1eHxLpYfgR8JKbpOhrmasqI5KMyw4HiTsAKiQnHbPlB9h+uo3+DroN5I7l8cOqWX5W2F4bfJLgI1U4yZiCBkRrn/qb2wNeYnyrjLmS/8AxX/8Ol7btYv9y0qHoz8LPRl/sHwz626Apbve6yKKOOoyxeaRmKlztPA35wP8ONUP+MT4MdB9EfFu29OfC+3+FHfIY4Ut0Xm2VDSiNdh74YkHn3Or/u/R/wAGOmOvaj45Xz4uU99qqeJ5qKnDRJBTkAKigfmYgDAAI5AOql+BNDc/jF8XepPxBXmGRrZ0+222Ccgqk4z4GPTyRjefqRrl8fl58E5Z7eo/f229GyWLFN9aJx0b+C74SVEdr6L6o+IU9L1pWxqzpBMgjVsDeoX1ABAJ9ca5q/Eb8ELj8APiIvTFVWpcaarPj001Op3KinawIzjPP66nfwkudz+MH4kJ+tvnporZZn/iDSJMwAp4SphQZHG9gAffnT6avrvxNfivjepdp7J05I0tUd38s08WSc5GDvdVUav43qHKw5P70r+PZ/x+l/uVS4uOX4r70UZ1D0/8R+ha2julZTXq0zOI6ymlkDwSujAMrZXgkKQCO301fnwR/FJVC40lq+I1ekTNxFcNpySWwonTHmHpkYOoF+LX4r1PWPxLaz2ifdb7JLLTg8FTKSGYDkcLwB9tVVZaC4dQXeOjt9rnqrtU7BTxU8RcSsGHAAYnJ/bjXXfEw+q8NZsy6Xe/D/yYvelx8nVOz6H334fWLrOkmuvScVKt2uNKGelgZWp61WZsGL03ABSfbaNcM/iBuFdcbjaOgbtDXwXCOteJ5BAVZo2wFUj+nktn9PbUt+EPx76y+DfUL9NXi3VUtspqhxV22eJ1mp3IIDxsRlGxz6r5l49+petekuh/xE9G0vxD6Gq6SpvdOreHOq7S4UL/AC5lxlZWY4HI1zuHLL6VljDN8ofTNuefv4qj5/RyRS2iktNjFN8tBNNKkZMcShtpyQ20D853Yzs8wGfroQ1aaqWF4VWSB5EQvKytjbtXZuAG47c+VwCCx82jtwSrWpqLPW22Wlmts0hlpymd0iEgh1GDksASUweT6aA97jGM7fHdUilWRS55Qld+MEDzeWTONe5w5I5I9o+Dz831dSEqeif5pVMCyrvRJI5WClFbOOW4XGBjOQcjDaZrFNGztWwSrApxwCJIeAVDDvnHGDknk4I7EZ7glQ8STxuRTxSQTOG27CUGzn80fKvyNyHPYBTl3tEUTmok3BB4ayhFRlIIKb0HlVSCeD5DwRjVndeRIrdgx6eNqcrGys8w3si+ZWMmeR38wZs8Z5wAFPlNmfCKimlstcY3mlijlfdCU3OoEanC+5G48dwAuQMagCU8qljC8TPuMngsxCY3YYhgewIA598HGdWj8M0ND02lS9zemlSs+YITzeHyoA5HYoM45HfHGuP6tL/29fs6vo8e2V19EpppKu37adXWaV498DYBd4yeM44yvAOgnUsEV0WGeKZ4qyMEmYRbcr3B5+nOpzSS0s1zo6+4+DF4zpHO0PlVFkBO4d8AkH9caA9S0LUtc9BWCKJkbwlIkJVznAx9MYx9MffXkpJ0esj+iyPwmfE2aguv+w12rpUNTJItveSUrEsrZXw2HYAnI/8Au664o6i6PFIKqOnpWjmVVeMDaBjlhk9ydfNCsqKizzJcLJWMvgOrFt2JIpl9frhkGPsvfnPcXwU+INd8Svhzbuo62spXr6SSRK5ZFXPjIBjgnPmXGOe+ddbgZ030mzhepcbpLvHwWfUijWqDVdcyxSlfD3+VgScEj9NDGBtUFQt4oYjGZgaOVzu3L4gwWx2OB66c1cVSWStqadayupVB8JHEaop/MQDkduRz7aawVtrpnmr7hRfIzVTYCVMm8yllwuwHI9tdVKjjVQpWOt0mhrrfcJp1o2HixRVOwBCvHGMHnnRAUFRHNBJQzqYmOGQKNrA/1HHY5xoet2sEN3ktrzr800auYghQKMe4GNIz221wvGZaQRzPvELfNsA4budvqR6aJZ9ClrvBikraa5VtJTrVVLw03jTBJyBwFRT3GfXTustMdTJA1RUj5ViIpYgQGyO+eM6j4tdBe7gkdytjypa13UhmphjxB/Urd/76JUvUMlcXaGjnkniO18R+GGcegyTqEjaVMJ09LRUYnoaCaoVoY90O7zRtljlckfpxpVFNJBKWTaGOUjByFz7frppHvrIy6yzwFiNy5DNG3+Ht78/rpWnuXiyTUwqv5tKMOjJtZf8AMff9NBtII0r56SNnudfTAusGJGCk4QfQcZxre1VFvnp4YKR1ljkQsSVwwyCRkHn6a3mWeWuE8zSLCDuighfcs+Rg7sjj376xHDDVVLVD0rKyyhkMwA2AY44+2iS90J1FnjqitU6SyEQqoVoVG3DBiQffuNa11XBVHxSFkXxDArpBl4xjjcB/SD66eTq8UyGPcW8UuiiXLLnkjkH30Nr6OSsjQz00iyeKShWfwzGnucDB/UagRGitKfITxwTQ1lZM253dQrse2WA+vOo/QdCXadyLnRUTEAkCmIcOc/mIbtxgalVC9luUPzlsqYqqqixE6CUjI2ckng6S6SkuUtDLFdjhopnVCjHdtzxk+uo2xeqHt+r+r6eW2UfTy0QiqWHjGo3Fo8eYnHqMaIkVb07QVNVD4sikGojUqFDYzjP7frpOknlmpVjvcaQ1ZfCQoTjA9dO44GhLA75VkXch4yufUZ76pYwyjiarTx4K0yywy87mAUAAALkdhr1PNNVVlUtZbo4Pl412gyAlmbjJJ7Z28fTTqlpFtdJu+VAPmlPhIN7fXUfrrXUVNRU3OmsESzSyh6xKufck0IGAAo7EDd/6hpaslhAQPfi9TcqWqpRTHKbakFJUz/l4P66FdZ9cdH/DqCGt6nrKiaO5VIihVFEpIC8FR7EAfq2jVLbJaahaKWopVotpX5eiDEHI5JJ7/poDdL30ZXQ/wiongnkonSKl+ajZljOQQyn0wcaKik7ElYdudbPPBaZ7Z0xW1tsuZjd6lCIjEhPAdfTTW7W1VqIGqXqZaeKoDkQOBg5IG4DuAP8Avra72annrobjdi9duhWJVlnPgKcfmKt21kdOw01+h6gdfl4oEBUQuBCSeSW9u+P01ZV7DHwISdHpJdjXHqW4xrjclJDIFVR6A+uNFUFMJHpnlZp5y0iKcbtg5JHuMjOhlytkXz81zawUtWkxWQVCYMpb/uNEai0Wm70xFbF/OiXcpwN8bH0U6qaRYhZaiheQRH/iRv4MyqwDK5GQCPsRpitfZ5o5I7fDPKtVuAMcigbxwefTBHP30RpYqaNT4cKgNk5bDHI43fpjTWuWeFAlEsaSH+ccwllPuPL6n/tqUQTuFLPPbY2qquqd4BlkgQZkP1PsNLU1IqyyyPWu1Q67CXQbFQdx99bRW+3y1SVccO7aPEjdwcxsfKwAPpzpGRbtT3djSVqz0lREFSIIAsL+rE6hB5WLV0saVNsrKVDNgkuhJwvtpSKjpIgk0SzSTSnfNJO4Lgn0B/7abrHNPM0ck7B8qXRImZCQOPM3Y6WqZKuFMR295FLAOyOoMf2Glat2SjaaoRJ5CjxLIoCiSQbVyfTOh8tFLd5GeooBFJASI1O1/GHZiM/XOhVTeBbLxU223WK4Th9pjYxq8Tv6nd2450Sq7aJHSpuRMoSPxIfEn2CKRuCu0dhp7INLdTG3Ry0slvngp0m/lNJhpI2Pr/yg6fxCOlojVOokgmJJeEEHHbzD9Bok0L+DHAi4RVQ4bzYUe2mElLXUYM1pMSjJD00hJikHfkfXTR1or6VsZRVVVR3JaitqqNLfUKKeM7MTNJ24I9Mj10Qp8tWVEixU6Io2uwxvc9hrRaWlujCmpWNPVIu+a3uBnHfdGT6d9IrWIWM1PFIWAYzxSwgZA4GdFxoJmreeKnetV/MDxtQnt/l9dcW/i/8Aw91Hw8rqH8SfQCiaSimx1LFESoaFgMShfbjBz9NduqN0JV6hEjkA8Lgq0ZP/AH0Gv/SNvvtoutjulEKmgv0Rpa6CSYiN0IwWAPZueNJKMZpwl9iZEmqZwlaWsfU/TFd1dYIIaivrbRUUcFSmN5jl8/ht9QSP21F/iRcau0fASkskX8uqulPRWoK3fD7VYfqFI1r8U/g9f/wcdcU9fbbvNcfh31DUfL7nGXpZM8K6+jgDIPqBqXzdC0vxJfp64C7qlLZrlT3Zdo3x1CRuCAcfYr9gNeP5mL+gyL3X8Pp/+Dl5oPG6YPqvhZ0b8Menb/1xYrJDSXSmsrB5t+QhWIhsDsCda/h16Yj6c+AtJ1NVx7I5YKm5SuxA3BSQD/8AQdTX45xR/wD3iut6tGfYYY0XjhQ0iAj7AY/fVUXX4y9KUv4T7D0J07dIqrqe6Uxs7UEeTJHmQ72bHYMDge+qMLzc3A57dyT39Jf+GKrdoqi2dPXC8fDGy2mmp2NZ8SerWnC7sM8KsMHHtubOu5rd0BBbbdDTQ5p4qaCKk3jGFCjZ+wHP/Vqp/hH0DDJ+IDp/phY1lo/hj0ojSJ3QV04JfA9TvlyBq/Pjff6b4ffCjqbq+Qfz6eieKkRcKJKmQbYj98nP6HVXq3IebkY+PH/JZV6OX/gXZo+vPjb1/wDFetm2WSx/7nTGRsIzA7VB+gWNj+upC/4mvhbSdURdKGir6yiFYUqrtCF8LIbCgAnO3IB1DL3PV/DL8N/THw8t0crdQfECeS41SR8yClZgECjv/MwoH0GoT8Rfw79d/Cnp61dR9WUUFPS3GVYGjikJkgmZSyo49DgHj6HXUjwONzJv33/EV/t/3Giq8Het++CPSnxG6SlgudogrkuUMCQFePI7N51cc8Ko/bXOnV34JPiP0LHP1P8ADSulvlrhyKi3SvsqtjKjDZ6N7e+r36Z+L03w1/CD0/13PJHJcVtUVNRxzJ/xakyMiZHcgdz9AdF/gj+Nb4bdbUcNk65iTp+5ucSSMxNNNhVXhuy5AOuHxMfqHCuXH3GL8G7FkcGnZ8yRcuqui709j6vo6u21LPzDVIVw4IUkn2OGzj66PdW9cXKKhltlySSOphTxoCpyGZd3KE8Z2swI+/tr65dcfAv4Q/GiwxUPWHTtFd4XRWpbhAVZ4mCgBkkH2B/Ua+UnXPT9t6Y+IvU/RtlknvNrtdY9vgeeQMXJ3LkY7lcnXrvSeZh9TbjODUl5Ny9QypaZAunPjjVC2rRXuGTNBIXSpRhkrkZDAd+w1N7D8XbPe4lhiuiCohbyxy42MmMAn1XsNQDrWz9OUbUyWqmYQiMSuznOWJDEKPYuyD9W9tIRWPp2qaKpuNLFGFjWNpIP5RiC5ZnLL7E7T9Cddp+lYcidaDj9WzY/J0vYLt0xXNJX2q5GlhLMxp3k3PHtGHXI9wex9m0/a0UohnuFHJHXRME8cQ+bdEqhm47A4Kn7btcu2/pi+2+lao6evrK8rqRRzfl8TDsVDn/KB/6h76lnwl+L196ZqauhvQelqFlgnEU+cTIx27QfXh1P2GuXn9MliXxOpxvVFl+MvJ0FYLjQ10hjtk2SiSNAC53bgpVFYe+5V/fStdcrfX2eupTOY3ulOzKiEFUliEjD6gncBqraHrK2x1YutFUCJGrAjYHYJwf0IUAf8p0QreoylwqrpTw/8ISSKFAwOF7fU+IdcyScXTOknZZMnVlsqI7Zcmi8VqgsJd/DBwArtj6ttP6ahlXW1UlwiCT7jT1ErSFGOTtZgN31yOfpjQSm6iggkhSWoAKyMqhU3bcEEHPvzrWe4LHVyVMNUQsSGRNvBkfIOPqT3+ynSuVFsI/ZLgJKmsiWSfdJCSkpC4CqUUBs/of209Oylr466FkWWNPHZe6DcDg/cDA/9Og9vraeOHwpGRmrghTz52AkYH6AA/rpSY05phNE7NLUxqJwG4BIUN+ygHVTnssC6XJqWmSmk5YRAnYACrZVi3/p1vUQTVN3amqZHCQJ4QIB848J2JHp2UfvqPWenrpQ0lZKZRIykAE7hvzx9/Lo1SPXwSLPM6vUiSOIFmHJjTknPpwdJbegEojtoqrjUU08qxla8qrBPyLLCgQ/oQn7ab9RuRPMlTXSillnlhdcY8KVCrBvsVbP/Tp/W1DIEliHiSM4jbcQMmHbMrD39cffQepkqq+qNPNTl4K6OKTc7cI4Bxgf8qsD9xp4x2QSW5PNRm2VAzWwhFBUbgzRKysc+xG0/rpGeS409SVmIjnpPDMQCBQ8MjbQ3Htkn/qOlrBHLdJP4ZMI1qZqtWdguGSWJPKB78M33xo7d6umrrvSM8YDwtJSyeU5ygZg5z9Qv76tSoSbBFytk9ZXTR26oAWu/mxLIcFHaNC2PocsPuNPaeKW52YzVTSB/EVtmzBYSMRnI/5Dp5SUE9Re4IaekZIIYFYvsG51Qbt4+5O37qdOIKNqetZJvEpqcNBCY5O7ZaTcCPYCNv30621FFMppW2RnrOsp7dFTsrKq3BmklbAPgo2ZHJHthf8A83VIUPXbi+XS/GGqpaOu8Sip1Vyp8BRmMnPBU7FJHruOpX8Qupl6mnNJ/ExBJc5GgjkVSUVM72cY/wATDB+hGqg6xqFkuS0cTxpBTFaWNUYhcJ5VP2Odep9PwLFjuXk8r6hyfeyUnoltyraueEXW1XJ3RIgJZkUbcflIlX+oA45+umlwtFm6kgqIJ5zS18ybgpXNPUNgAFWz5TkHj66itpvNLQkw1UjIdhjcrhkkB8zBvtqV0D0l2pGpqOMNGQfFgbCdscIP2/ca3SaowKPZWRWs6b/g0lTG0zRGjVt8ecFhhjjH/pwfoddCfgk6CmvN7uXxTnCPT2HFLaUnTzSVcjec/wDQvI1VNf1FHRW1aQ00FbDUxeEI51Xxg7riKJG7n8+f+41191hU238OH4cLR0xQRbamOg2PIrKkjV9TGZJCWPqhLgDv+T315z1nkSpcbH5kzpcPGor3H9HMn4mPiFbutOvmiFbVLT0YajVRlo2TJDMAvfc2T76sj4s/Ezprqn4e9Lfhv/DpU1l6rN3y8sggMHzTqA8gGe+5tmdcgVhgus07VEzBql2l3Bx5CwK89sdh++rv/Ct/A+n+u6C/K9XJfKSsdaekFStMswkjZTIKgthdp2ZHsddFel4Z+3HJ4h9FU+Q3J06bIxcvgb8VhQT3KXpSsakoqk08wwjJFIGkIGB7Ff7a6N/Ct8efhv8ACC2Xf4U/GTpytttJX1fzQmMaghXjUbXX0BQjH3Gup+nKuroLJdIviF0NHa4ayKOa3UNtQTUdU7AgM8qZzN5yvcZz31x98U/hTXfFTovrD4rWto3itNRUOKhpAWnaFh4hcHnjgD6R+vfW/k+mcX1JezijRnjly8SKyZnex38Svi78Afhz0Re7P+HeB3qb62w75C0sSMG2nLHhRlsAeupB+Hz4WdU9A/htu/xCsfT9bceo+rUeopacJmb5eM4Vf1Y7/wDp1wRseMP48bBomCpGmFGRyP8Atro/4E/jm+Knwgo6Lp5vBvtjpnDJR1uw+ECD5UbuM68xyvRJ4sThjfZt7vy0vo6GLn3ppUUPcYK+K51VLfYpILhLUPLNBVReG0bk7m3EjuQS36a6d/BL01HQzXv40XiOKlo+naeSKkmbGw1DIdx7DmNCx/VdKfir+OHw8/EunRk/QXw7p7f1bLWGOrq44w0jsfIsGUOSpG7v9NH/AMRV1s3wa+E/Tv4e+na11rXhM94EJYvKC3iStgE8u/lHuE0ebyZ5eNDhpVKWv9iYsSnJ5GUF1TD1R8b/AIy9QV/S1mq7rVXKoaSGnpo90pRfLgj0GAPNp/8ACr4mdafh+6xqaarWrgAcQ3az1UewhdwIcgn84wuD/m10L+HqnT4G/A65/GXrWV4bv1DHuoSW/nLSg/y1API3sWf/AJedbfH7pTor48fAyP49WCMQ9RWVWpqxhEB89BHhSsn+JlBHP10r5+PM1xpr4JdU/wCRnjcJe/F7HH4hugbd8QuiYPjj8OpEmqgPGuCjASWJmO2Q47kNwf01yjHd2r65kniO+Rt4fZwcDGGH9Sg7tdF/gY+KVDdqe4fBbqkK8dxhlaiBICyqwxLGcc5wN3/Tqg/i5YLv8J/iH1B0zNBNEKWsEUfnJEke4NGxB7Agga2ek8ieDNLhze0ZeVhjOKyryN5Ifkz423xSp8jB+dvpskPZf/1Td8nHfW1ulix/KkXZEMRoYyu/OMrsP/DfcBlCdp7g6GR3mN66qnaRDAh2SwgFkcAZDED6kgHRC3IlY48OowYqUQxgoWOznyMf6028D/Dka9KmmjnsMSw/yqmSj/nGJVEbdhGxKbdzDP5Qzj/Ll19NXLTW/wCXtdpoAsBYRQlRnEYdB/MA+hzz9VYd11XPR9le6X+loameSAyrLcJ5nbEihA67WPv5FQN/UpUjU/FJOKepagZpjQSfM+rFSvoPuSc/Rtea9bypKMUzv+h4eqc39h2GKmitUB8sYh/3cs5IA2Hj054IP/SNC6m6/Mqae800iV1EQYJEG5Tt8rg/uNO6Wsp6qxTwGXbUTLGwiZsg4zls+nt9idBprpFXQJuaV2pI8hvWTJTLE/8ASP31wFl+qPQxiBbpJEhn3xKfmYjME7kE9mJ9MlVP/WurE+EXXFn6VqEt93gWaw3Ro4rhHu2+FKfySqQfTI1XqhpKn5V4kVoyxUHs6MMHP6a1rITDPRTUkUUX8xVmQgjCscBvoPXOrIzcZKURM+JZMbiz6QUhq4LTS0UNtaamNLhC0oZmGMKWz6Yz/fTW0WDxn8S5x1G9f5wjIB2snI2j9ONRD8L3VUvU3wxplaZxUWZmop1kfc6xHBQHPYAHH6HVjLJTR1Eb0pJXxmhLxyhyoKt6DXpcOVTimeSy41jm4jOkZLtXU1a8k8AlildaeooyGLKfV/bW10qnokh8SlieFJOAwLugPds+2iP8Sq2op4ArQuY2/n5yIkPqBqIVfWVls9dFSXS91HjpCsjb4h4M6MO4w3Gra/kQevLe6uvlgs4hqLW7Bg0gdGz3JQ+uPbRuTw6emaeWMPgZbwk3En302mvM9SKGWh+UailUtLIzYKL6hQfvp3R0lJB4drpKn5W37giurEB178/QnTEG9RX1SUkVS1FNLBHmSR6dMMcnCgA85HrnSkCyfxCplmtyKXO7xsgnyjOG1rbqWSnulVVTVyVHjqyIaclYvC9Mj150lLRyU+75ehiczneyI2FkPbJ0so2QzWVk1NJBKJIAm7HhltuVzzyeOO+t6e5R11TLaVjlikhiEiyOg8KVcns3qRrICsXpZKaOQRqDMpfOPoue50naq1qqKVJYUUsdseZcusanjyn7+mmF/wBQleJVicUVPNPDVNF4kM8DKz5yMjYfzca2guF2aiqI7zSz+LAFG6NFOUPZjg9/ppxUUwVvmYKWmaoztRmUDaCcHB/TXjFcpakxJcisDJl6dkDRnHcg6Vyosa2DZaGGxPPcrj81VGof+UI1VdsZ5LEDv5eNKDFdUtBbLrA4hUZgjkMcsWfRs8N99OLjParfAai5zBowfC8ZuSQTjZj1yeNNqd6LZG9vSVCitGuyEYK57/uNBysUXvNw6vtt1paylgsgtAytTJUQSPUnJxnK8DRie8W+hWlpi1NDLVH/AHRJC6hz7A/XJ1640KXCn8Cqrpo4vFDJ8s+GXjHJ7d+e2nclBRpBFJUwvWLGoMLVBBwwGMjjg6QIKr7fJ1ElXRVtHW03yrB1jjqcBiOeCO4PsdOaGD/doZbvQxQ1M6fzYo2Lxk/05zyT2zp1TzQpNvYJJKF/JG4Jz/mA1inuFNXSuKGoUOjmOVUPI+2dSgtDEU8rVRiE0StQKBUxoGj27s7fpgY/002uFBTo63aSnt0wVd0c7R7pMD8wwOM4zojDZKelWaIvLUSVGRIaqQlmPGPbgc4++ml36iPTddb6BaKWVaifw/CpqYONgHO4nG3PPPOiKPK6Smlp41nSCaF18wcZVvbGgNJBZIuplpIpa16rwTMIfmD4CR577Scf/c1IKi3225j5WeU5DBmEMo3xHOcHHbW0tqhpag1MMSvJswHePJxyMH75/wDp0U2hkhvWx3lMSUVwhQeJhisYZBH7Y0vGJPFIir6eWEEtL5Ru3f0n6c61paqkplajqZ41lClFjJwX/wA2P+2sQUdTvnDqKeKSZZIQSMyj9uBqthGELXN7hVGC3TRCJQUmqJR4MxYZyFHPB07irro4XxLfHDKFJdkclTjHbPvnSdRc6mmu8Dm0VFTTco0+RtTJ7bPp7505FUs14akSWMDG7ww23A9CCRz/ANtREY1hulw/iptkE9F/wjIkMyEMR7bs63tF2NwMqVEVLHUxKPGSnkLRoPfJxralsawK1Q9Q8hUswV2VmDH0zjtrWjNIfEAp4Vk2bZxEQQCPQ9sjRaoCYxmpZv8AaiFnnrZ4Joi6pHPtjjIPAPvonNFcnZsCLxzMFCxvlS+DtDgHTlztox8pCT4YOAMLgfXg51FH6Xu0lxrblTTJFS3NB48EbtE+QOCG5wSR7aBGwpS2yWvjiq7htt9wD7hB3TePL5R35Az9zpzWPcnqVobQ0FPJLlJHqoDLGQOSPoSe33Gh16Sstcltki6Ora2nmwks8dTumpDjAzn8w+vGiFTT1DW9YjOaabcJIFAY7HU/mY+vIBI/vopBHN8qFkpaa2VRMLT4T5mKXwlj8uc5J47abrUGKkSgpLxE5gk2NUVK+IH+mRx+ut7XUUF3eKSarjnilDRyYg/k7w3JIOdp4I0tD8hSbLfXyU0CNukihEYBYjvg8Zx9tRMgErrBVfxhb1CqxFtqGXx/KD/kOcqT7djxobVVt4t95im6jKBGYmOdAVO3ttkA4/UDBzo7U2m41kk8tw8CooWQmCiUbGJHY7/Q/odK2+O0SRx1r0sUbwgxS+JN4oiGOQx9e/076btYGhao/n06mKkjqJ8F6dmwV3emc+ulFmkqoAJYWJdtzrIyh4j9SO40BeT5Griq+nKo1dHU7g9LkkdvzK+PLzxjGntNdX/hsqk4+YnFPKJo9kkGR+Q+rHPGRoxVitWQD4x/D6i+KHw5vfR3UVgoq1qyGRlWFSH3qCY5Ec9myF/uNfP34ZdeXv4RX6u+H3UsU6ihYwTQOPNs/wDyik+vPI+mvqSkKRMlGy1IhpolCNnadueRkjuP9CdfOn8dPTNLQ9dte7fVsaplVDuj2PkZO7I7jkffGsvLxYs0HjyxtPwF4Y5k7LaitVJ8W/hv1B0XQ1UUi3ahZYZTkASnBQH67lGdc7fAD8LvW1B8U4bt8SLHJbLP01N83NJMF2VUiZMYT/LwWJ44xoD8BvxCV/RlzFLV1pmD+SeCQjaR/iX2I12dT9UdO/FGwVYs90kFPc6VqeTwz56femMEejKSRnXkOQuX6K5Y4bxy+/0cuUPaZVf4P/it0NfPiB17Pe7rFSdS9V3h5qQ1DbY5oFZisaN2Bxjj6ak/4yJKnqW4dAfBq3B3qOo7rHPNHu/+UkgVcgegJPP0OuTOs/w7de/CrrK2U8HzFfaK6rjpqa4UoYY3lUAYj8jD3+uukvhs8vV/4pb11PWyvVW74WdP/I0Tu+4tURQld/3MpkPr21blwcaOSPMhktV/8CJ34F+kLLQfFf8AGZUNDGKiw/DunjpY8f8AC/3ZfDQDHGDJuP1xq1vxY/D7rj4rdHWXpzo21irma6JX1kkkoURhYnGSe/d9Vz+AJorhSfEXqh3V66sudNGxXlijeK+ce2e+ulujfiL0p1nW9Q01mr0kl6aqnpq8bgdhUAswx3UeYZ/y65HO5ObFy4yxp1H/AMl8Dkj8SVBd4rP8J/w2WeSOW501HA9THFk5nlYRxg49CHZtVr8QPw8/E34TssvUFnaa2mTb/EKRDLEqjuH4yCP++gvUfxx6hl+P9z+L9mmhNZTXNmoPGTeiwxkpGpXjjYPpjdn013p+Hf8AEx098fql+kL30tJTXf5Yz1hRBLSugAVyQQNm7KnHP316Oefl+lcZZYQuLW/9yxfsjfTb3P4Q/gvqeqbleamilr4JbgsZmYTGWQhKdIyT5AcEn6a4Hs0ix0NZcLrcI/napWk8SVyXmqZOWYnPuFz9hrrP/wCIx8ToZLx078E7PGq0tpjF1uMUfYnG2GLA9AAf37a4rvtdJBBHHPSpCaMCISbQPFdwMke4GCfrn010v/T+FuD5E/Mv+C1O0Qy8Vk0laEm276dysauxwq52qcfVmz9gNFaCsp0hWlqlilhTgRnA3BW4JIIxlzjv2IP01HXrppqg1DLHJIAFiDjOOCuW/wCnxG/VfbJeU7oUEFDTpLLLtkMboCp5KIuM5IO0kjjGderjrSK2SygrKiB1VqlVyDG5LNsbGHmOCeOwQH1Oe2NL1NugvsOyupYlqJ22RbSVEbvHwP8AljjAP3xoTAyx7YmxICBmSVSS0anOM9su5Of+o854NUo2FoWKFnV0kkPcOcSzuPptyo+pI07ipKmGMnHwDIuneoLTFBVW2ZZIJB8yY2OQQ5KxrjOQWO4/rp+nVtbQ2+se7UstG08hVpfzISpCkD6BwBo1TR1NZK1YixQTzMrJHkYWaQbYV+0cQDH6+2l3prdS28UTRtXR1x8Y0+QzvB/w4VHs0swZs/bjXP5HAx5FpG3BzsmJ7eiQWNqK7QrvljAiLq4GBskJXaW+ncffTOYQMabwpiYo42lKcZLkBQMn250CazR09Q0cTPFJDIvzEpchJFhIeolHHKh2Cj3Lj6jRBXq3CStTYaMrKxVc7N6b/DI91BQH6kfp5/k+m5MTtbPQcb1PHndPQdpPnYqeG4xBmKyEMHIOdp28e3BH7HRy0POjh2RAs0MnkwMowCgnJ+gP7af2S0k2+23B40lpp9008bvhv+GQQOOSRhgPfj7N7cIa+/RWwRjxXkqFR+y7WYgA89+HP6jXKninF7R1Mcoy+x5boqx7fWVMshjEUSTIu8fnXcA39/76NXeOaNGr5mAnq5YQfJ+UygBl47Yy37DQnpqJK2CutaVAAWqd/PwFCI+FPuC2z/0/XU4sVMOorJSAREB6iXacYZQGyFY+4zjPqR6Z0VDYOyA/UVygpVgoN0bSUtXLsPY/zF4z9PMB+mnVB1Cry29J/Cjj3SLt25LMqj19sgfudBa6lih6npRUKkj09GnzDONy+MAxAz7kf2wfXT210sVTC8AlHzLOqwALznuftnKjViVAk00GoI0pLxNeKChE8vjO0ZQsC+HREPtnDaWoLbcXjrbhNGyu1PVAB258Rt+45+gx+x0nYGmo7UlJLGDJcKhUjdyWYIjEbh2/wqf11NrlHQG1LbqaL/eGqmpkY8jbuxMxHrlRJqN7orZixU8Nre1UNRASFpkpx5jvkSTfNuJ9gXx9gNV58UOrYaKgaGunaJq1pJJJB3iihLByOc5IkJ+6geurJSsoqeumu1ZIRSUMRmdRgYVI0UKPp5cf9Y1yf8XesIb7dZ0WSOGW4VAcsWC+BSoxIXOfLlvMeOdq+3PT9P4/uZez8HL9Q5Psx6/siV3rIoma6T06/wAstQUqeLladEH5hj82Nqrn1wdQ6a5vvEiRieFyAySoPKQfQ98fXRi5iCtVfDiSlgKLFArA7wQBt2j/AL6RpamktO2qa3iolwqtFOQzM+fzAeg/fXplJR0jzDduz1LbKeOnjZKcSyFSMJGzZkdTtH6Z5+/00YoKO61FDPeZqGSCOHapZ08JQ7NtI5xnIXP6aj10rq+NPHesmjaaMk7VCiORjxgeg/KO+ntTPWrYYqWtWommqCtVOc+RV2hY+B9WJz9fpqmUG0WRVaLR+DPSzfEj41dH2Gso4/8AcKiS4VhiwYVp4D4g3D9Aup3+OTrz+I9SUfTMxcJSRrPMsTAKJHXeuOOSEIH3ONZ/AjY5lpesviNNTmSWJVstAx/qU/zJGz9FXn76o34wdUVPXHW1x6hnjAM9Q+SuNquGOMHd24UdvT668/giuZ6o5vxH/k6WT+1g6/sgFZ8tNI0kMcrlAWdc5dwO5A26vH8M/T79ZLc6Oks8VTcqChkuiS1XASFRhkjAALOxKAAc99UtSztFGs/gJL4dT5lCfzF2hCATu7MHI/T667J/+H70ZUVsHUPWYspqFhnoKKC6MWMlHIN7Bo4wcNzsOCRge+vUUpS+Rj43Inxp9oK/8nSf4cutE6W+Dt56uusRno4JvlaSzSEsYrhC+MK0nOO7EegVvbGqk/Dilo6mobhQX622YJWdQ1NQx+cZFM1ZC5jV0yFKIyD9TjVqfGHpW/SdAWnpOx3OCglrYKu63m51ACwW2Comd5al/wDFLIWSNACO7H6ao34Q0a/B/q7x+pbJMvTnVcIjpHq4RJUuisfBqhGcbQZN32U9zjluFl9nO6F5jnyPlJeTkP459GXj4c9X3WytbJVoDUu9M8YZlIMjLhT9Nh/tqtXqI4lkgqqeoLIo2HDKwODjkjHrr7DdffBWL4zdHyT3LoCkqvAkda54JR8wJGjV1eLAxhRJyvPmB185fxC/h0uvwcrEqqKo/jFmq2cQy/LsHgYZO1+fQfUaHNzwllbgqRdxPS8s+J7sWm15X2U3aa+50Fxpamir6inqqZxJTywk7kYDhh5eSDq2fhrPd/jp8bOnLb1l1KzzXa4UdBVVkrAP4CyAtk44PLf21UMMs70saxiRZgu12jU8j6DJxohbpZaCsiu1qmkjlo5VfKZV4ypByD759dYuVxY5IXBfKvJRizShLq3o7H/H1T9W0V36e6BtNguAsNPCflTEm6KaUBFVVI74VQcd/Mdc8WT4w/EyToVPgzZZHloKmuRY6dI/5u9mJaPvk5ZgPsBrpX4efjqpq34fQ2D4i2ea4XWygy0dV4Cu1QuAFByOGG3hhzzqIfhM6Hk+KfxZvnx1rbZDFRUVW4oaVYxtetmJ8PaOBiPGc49R2zry2OT4WBw5GOqtp/t/R1W1mkur0Q/rr4PdXfhv6r6O6vSsWSOt/wB4WqiyEp6mM4mpSc8kZI+oJ1a345bJQdZdI9EfG23Rr4N1oloa+VAQsjrlohn3zkZ+g1KPir1Z078Vfw+/Ea09RSiyXToy6vV0CSqPHG2XYEOf6nXcW49B7aZ2Om/++B+BCup71NAGtMn+4yTONrSRSkjA4wfNjVMOXkbxcnKqknT/AJBPGl2hHaOHqCRWaNIZSJBFtkAGew9dGLV1FLMN0ZhhqjHtjySM42/pnzD++m9RRTUUkq0rxGSFHh3RYPlHdiP/ALdDLWBSQqZoTiRUZ4xy5U4YkH7A5+2vcqaOG4pOkdE/DGmqKmtJuFdHXyyQossBUeLArRhicjuATzjUjr5bjZqlqumleSEr4c8KHAYHu4P241HPgX0jc4bB/t5XvNGskjJSIMeKIxlWYf5cqFx6g5yM6suut8N8pXkgSFakONyA4OMfmX6/5fYg515H1XMsmV14R670mEoYvkRtpJKWq8xE9JNExidl537RlCftjQmYysx8EsI4RsMQ7CJsA/8Apyv99HKxa2qpZKaoIV8IVVMZ8Rc5498Y0KoppIKtJpKUmmnXDPINwyTkf/UuMfXXKs6rQPheMVMaMhLwsAGZjkjP5c/XRSrpmrd9bHEWmiXwwpfIVcEAEZ9u31xptWxQPMgZpUCMviMAAdpxyP0K/vpe0VEQcTVHjPJGSYlC8y45GffGBnTKTj4FcUyf/A34qTdD9YrFcKxoLddkihroxyjnsrLxwVZ+fcH6a7KNvakniuNDVwQQQFZqiOJSBOWIXdn1yDnXzzeGaBvHpcLvfyBlyu1hwvfhhnH/AEfXjtj4F9cw9e/DikoK8MbjbP8AcrjGDhyFXyMSewIGfXtrren5/l1l9nA9U47UvcRaN0phcolSCtCOwHhyRk7cHuMeuo7fKG1xRfOTWqOaV4AGZIh5QmfP2OB5e2jYoqSlqFMHiO2dincSEX0Jx/r66G3UXmFYq621TiZiFmj8PxIQTwRjjaPX9ddxRRxwA/XnQ/UdGkdpudBcmrmVvBjBWSAAHcWAxtHGPuRqX1oWmoTV09uE4pYUeCnjIZhkDB5P1OgbdK29aWtvNwsVrp6x0VVNJEn5SeQ2cccD9SNFLVJR1RQQVNvalpo9pEbKkqSAflZfuTpiDqrUUyxVtOtQjeFtEQK4UNzlh+uhNoqLraBXNc6KE00cu5Kylz4hUjjynjvo7PLGsQpqaCeaTeCrKQEZfXzY7DSFvNzJhqKyGkEiysTEG/LD6HH9Rz68ahBnRym4iad5aiUECRFqYhHsYHOcjkjTe33y31/Uc9DDOHrEDxSRNDIqIFyGIJ9yB+g0d2VUsLM9OAA5I38gj/x+mo5dai+0opJzJb2ro2BqYWbwjVxqAAEbnaTyex1CVuwk8E6PLBLNLTRRLuEcalkmJ/wk8986Sulvqq2NWorhNTSRqIo44QG8zf1Mp0ztNTe6lquraB3jlkLRUyTfzY9oB8PnuOe+nlFcKmGmlnraYGQyb3iphumg/wCbnnGh1TI5mIqRJhU2Ouk/iSUzAxrIqhtoGcjHJ83roxRR0nyyPFUnJz/xXwR2yAD6Zzprclt8jPXNPTxurbfFLhSTnjt2GOdI2xRcYzNUQRpJnh4X3b198EcDtoOKRAyl5p7hXSUtNSVDtnDOadgp9zn20ujVUcAWqiYCRyE8NSygD76ZW3quCooVudspam4pNIwhEEXheGo99/fTg3G4TzBKigkhlVDIoRxtCnHc9s/TUaVEPCC20sn8VhjRGJwZY4jvYexGgtfbhWXSGrqUL21X2rHDG4lGectj6+ujdJu8ZKheduRlWyB/09tLVkEq1cM1PVFI+8oliyCP8IxpAjGfpy3yVsFwm+Z8aiQBF8QhG47n3/XT6kudLeLeJrRWQVFGr7EmEok4HIBZexxz+o01rLWZKe4UNNd6um/iEbRLsl88RI/oJ/LqK/C/4YQfCPp+ttFmu1bW09RUeN4VQ6MEIAXII7ZBTTRSAStKeChnlaGCBKiqO4kHl8Dk63rWkcRJPdJooopFnYKeWA7KR7cnjQu9W+CorKSqauSnmocO06srbHP9DKRznOlpXS4SGM0nzQqZvBLowXZtUAlvfnOlkt6GRtcZ6650VW1gjhp6+JVSmlq4vKx+hGs2+kuclVTXO4x0omWHwp5jM+fFAwyovbk40j4Un8QpFtN3p/laaoEFUsI3lMgnDe3b++laWRFrqi2y3Fqh5H8eCKVxlQTk9+3OhQAhSXF55KqN54pY4TkJGPNnGCCPTnW+HmQyGECaSHy7R/wxnsfXn/trVYYVqJJqShgeVlIkljdVZm9FbHfQyYUtxr6aKmSmeemUyTCOdi6n/B5eM8euoQ2ShvFRVSrXXlaemJDItNASxHsWPc++n1Tao6kCdGWnljORMU5b2UgemNJUd3S5VMMFLDPseJyJlKsIGHBVs+o0IsNHJYaGqqLh1B/GZ6+rOXYqojXO0IPsfbUASIUMMyvTSVD0xRRgmM+c+g/+3Ta4096pqeettdALnVFVX5VpdqHaeQCfXGs1dS0Bkeocw/y9zO3CgL/Tn0016buFnraQVPTd6p6m3sSROjlnaTOCSzc9sfvoMZClFlZqdaqhq6SUB5GUvvVSR+Qn2zrSgvBnSeCOR6qphfw3SQ4bzAbf076IpTRGonuKXGOsaYCHiTeox67ewOtXoK1WqDa6iAVDQBYzJTjIYHk7vbGRj31W27CNqelnrFrqN5ZIqKYqoiiXaFPZiCO5yRoVcbDY6uupqK4g1MluDTBXkYSxhiMnPYjjtolJQ+OrwVJkUzJ8uGjlMchZhzsx+X76xYLVT0FJ/LFS1REGikFVL4ruM92dskjT/wCSGLjd6u229XtlPbpZgr+CJ5Tg4GQOPX0599RG2dV3Ge30kFTbqOC4yFhXucLHKNxBxj1xjRvqeziruVLDDHLHToNxZFDQiTg5wPXgc6jXUFlWxUVRfasRpTjBHl8zk8YH7aonPJF/HwQmVwtkVwoobbba6CKHZ4k6q20jnIIxzpveOnLzJA8dshpEMTRtFVTSOX27tzlx740x6VrOmL5b6LqBClDXO5gAZ9pMi/0EjnGNv7nRO3XyrhvVZa6mmaOQwfMCSGQurgj0XsOONaIPV2Kxpb5LvFbkiurRz1DznEjT7lfOSCpXscY4Pudc6fjM+Dz9ZdHVdwgqljlo8zLEoLTzNjhD7KMca6KtFRYuo7XLVU1AiiSUpNFIWBRhwDt7frrW9dL0kFvNDcnW4WqZGjd0B8SHju3q4Hp7Y0Wr2HHanZ8Hqgz0l6ciVlKOQAwxt1cnwp+Ll+6Gr4K751zDCPORkhwecMPX76m/4zPgdZfht1rFeOmqynqLVdw8ymIELGw5IKnsTnVIdOFaVxT1SLkAKWkGV+x1mydJp45q0ap8eHIg7R9Kfhj8Wem/iPbKcRNEK7asvychDH6MP1x9dGvh38KenOhG6wlslRPLN1ZUPNIZmUCJnVgy5743MTr579OXK99F1EF36YrGKwy+MIVkKyIT6xn257a6r+Dv4pLZf41tPVsyU80RKSTtwRn0kUe+deO5/pGbjL3eG7h56nDz8OfHevByl0/8T/iV8D731BYOmL3U2meRnoq2MccIxGQD68cH2Ougvhpa7n8F/wAMvWPxZvEtVD1B1vELTb1lkIZo5X80xHqxwxzroK5/BH4Q9e9S0/X136Zo7jXZWQyhz4c7L/U4HDk/5s6pP/4gVw6nmoOk7TarNUp0/QmWpnqYYiIlmxsijYDttXOD6aux+qY/U82PjRj1b/J/4/RTGf0SX4Q/gr6V61+CVlvl+lq6HqS7761ayJc+HGy7I1ZSfMMJn/q1fX4Xfgi34benOr+pOsrhSTyFd6VaDaho4lLZOfUtkEfbXEHwC/GZ1x8P4afpW8VL36wR7IoqOR28WHbjAhk7rwMAdu2upPxp/Eu90nwRstqp62ut0/XSRhaWR1E0cBUPJvC9xjAz678HSc3D6hk5MeNkkukn/wBjVHwcX9ddfy/Er4jXrrm5yyb73cJJolzkLTow8NA3oCBnGqu6+uMLLBFG+WjiKzwuOYnbnyn6KdGaiqgjSZlmXwokSJKcRZz5d24+3Ax+p1AbpP41z8V6gBcF3G05xjJ/XG1fsca99xcEcEVjj9F0fAnHERPHEZoVBXMrAHjIzj9FXH/Vp3SVD1EclaiJIWYKgUjO452oB6eX78kHjtobFIojdCkaPMSrluSpPmOffjC/TKj009SMmo+UjqI1bYWlZTwpYc5J/wAoA10EVsP0M6RUUdPSpC6ptmLgYBJO2JBxnHJc/Rl9tG4i0cXgQwjwnBWV/R4o2yxX/wDiS8D/AC6CW92jV6hTE5bb4bZztLA4z77V3n6Z+upHbQ0+2smpwsVGqNBExXe+1THTRnJ8waQ+Ie/GM4xnTTdLRAlSwsJkpYnj/liQSys4CiVxvnbHfyoRGPYg+h08pK2umkastloR5V2NAm3yrM/lgT6iNAJD9WzofSfLCB/GpZZaR45VbYVDzwRvyQR3aachd2TkHudE3o6qXbRlvAZN6PPG5BE7KDVOPbw4gqr7ZwNSXhENqmopoaICATPEyNIruvL0kbYTufzTzt29Rk6b1VPJTEtNUTSSUkjpWy7fJv71MgwTn+mIH1x9daPVTVLrI0AQIYZkjAG0SfkpI8HjaqFpSPYjStHBDUUkJpIZUV9kaGWbmWPcNpbHJ3TESEHucE8jVUt6Y8FTsI9LdTXi2tWJLVMEknWrgRx5jNuIMSZ7DG8j2Op9V1fQ1fW2+l6LFwWenEtVcrg4xD442KPDH+E8/vn11B16brLjZbxXQ1KGKzoKOFyihqurkyBtJGfyI33yffVsdDdBXKSxU3T0dYYpdvjVEoUF/EbysgPouccduNVQ4OHPJ9kaFz8uLwyLUj3Dpxa+6VtHJJTGRJTOBmN0BLOfoPKP01M/h111RNQ3Cw07Rj5pkkop1kGWDKzEn2ywH20l1d0l1HZIJI5Kp4rGu+JnlfBkAGMFR3DBuR66rqv6ct1wpxLa5ZrJVDPh1EKFYirgsTsGMcPjjn01g5HoiSvDs38f1pSX9zRYl0m/iF/NE0+2PfmQqBlnWJePttC/vjXqH5yauqPAiXxDV7FQt+UhX7foDx9V9tQi4Xq6Wqss11r2hqUlnjhllpiWAKgB/ETuAxyMHORnRDpXrW3VUky1RET7/HBDHgpu3tj0z5v0VfbXn82DJglU0eghmx5opwZcclPRvfYcSFqGyKscCrjzouxAD/6dejr5P4n87TU7owjFLB5gE3MojZvvgsc/XUZpbhTGG2x08ymouMcgmk3cKqMhXj6lif00Vv8AeIoYA9MyMVKhY1Uhl7AfbO3H0znVVdmorywyairYN+NHVUNmsFT0/S1yCeogSSsyQsnhOcFVI/xKAn6Z1ye5e5vcr5dUWpkqSCiyR+UptDAfpkjHsG+mpz1x1Nc+uupqmqmiqz40gi+XUkeAiqFUAZwF58Tj+qRvbVe3KVpquG4xlvlfFHgohx4f29vQfqPbXrOHx3gx0zynNze7MYXGVJ4lri5k8SXDCQYYc8D6YGAdYEHju9OkqMFO6PxD/wCrn/tpak+RZBcKOiVmiH81GyFGP6gnYg98Y9dO6JpAr11GlM1NjfKjqAQSwwqj3I2f+o61pIyNIYpSrNM71mz+HqZBOGfJLKVwB+hH20UmrGnkrVELywwU+1HJCFAWBKr9sDTWtuFVXUmPDjjiR5JCsijauBnGPrtOffA9tM7hdvDml+VoiYatAj+fLO4yoI9hkj+2kzS642xoLtJI7m6KhovhF+C20VMCR09XdaGWp8WVSXM1VKVRjjvhP7a4cuiSLJPKxHykjYi2blyd2CcMvHOuy/xRXEdJ/B7o74azVECskNGXVyuQkMQc9z382NcTXCteqqmli8IRbdqAShlMYPHl3YB9T9dcX0HH/bnlfls2c7JtQNq+eOKfbS14cnGCyFWyAy4B9Twpz9NfSL8IvWHxA+C/wJt7W/4Uz11uurPdvm4l7huFZvoAP2AGvnT0V0fd+u+pbd0xak3z11TFR0xcBgZpHARQe45OSRr6wTzfHn4O9DU/Qdd0lT3Dp6K3paoailwRCpXYGYjHOeffJzrq8mTStGz0nDDJKXZRbrxKVf8A6LNh6csnUlittH1lSRzCOit1ZUwpkhpE2CJJAfzbWJ8vbXLXxntl9+Inx4k6EnuOA7Jb1kAJNFTFgxwF7eQlj7ZxroHrPr2v6UpWuc92oVpLbTJX1awwlp3EaBlhz3/4i4HtwOxOoP8AhotHSvWtzrfjHX3OSbruvq6iorqdJiIaaGUIVhCN3IjTk/4gdYPflFOcSuWKnTBHSnxL6z/DJ1cfhpfK2O8W6mKVEj7m58XDsVJ7kDb+pxqTfjT6S6V+I34ebh1/ZSpSnhjnlMOMt/SVPsQW76t/rf4S9E/EhIKjquzRGqMbLHUKxEkefQsOTzz+muOvj9Yeuvg58Om+F9R1t/EbB1Ojo4CHaWVssMnsCMZ9yNaONnjytyLfeeFqUdUq/wA/5PmowWGoNPHQBFjOxTu3PnggjPfvp78uULyq8e9+FERBycc5+ur7s34bKDqWyR3i09VUVuq8CGWGeV4yh2rgD0bODz9dU11h0Tdugr5P0jUV0NVPTgT5p2LIm7nk+je4+2tiyp/Ey8z0zlceH9TljUZeGR1WjnYSPGIjGVzkKf319Iulm/8AvM/B74eX3ohEuPThlpZLrXJHsLGVQXYj+k72x9Nmvm3HLUGRlSEZ27GUAgOT9fQ67F+An4h+jaT8L/XHwq+IavP8nSST2pWlJ8WR2VQgPckMSf1Pvrgeu8N8hwaVpS2v4K+JljibsF/ibtVk+IX4oZuk/h7XNWydQS0jV0MTYh+a2kyMSODhRk/rqUfiZ61sXwz6MtvwE6Qp18Oigha4VCsNrzYQAkDuc8/XOhH4V7Ja+hOjuofxF9VU8cskS1FPZ/mcuzElxJKrNkltpA+uudOuerH6t6plvVfWVDTVTI8kz5dmPO0NznyngewA9tUcXiR5OaMH+MP+/wDkuzZljTr7I0hdmando5ElR5Y3VzkhwB/qDqQdOWWt6mvdvtNppwlXXzPtdn4EBbH6dz+gxoVZ6RJwlBLGInppWb5jwu8fO5A3fPZh7Yb311F+G3oW3NZar4g3e0qhuINNbBIDhIIydxH1wSAfprvcnMsGKzHxsHv5etFky22ksvTkQsdEJKSiiFNLCx2nYFUEjH1XcPsNR2noRSuk9NIYonQvvBORnsR9eAPsNTannW1PPTSxR1ccgxHMjDbJH+QKfXKjB/5jnUeuoeOJFgRmgqFeGKVR/wACT0Vj69u+vEzbcnZ7PAlCPVESv12llr3n/lpVROkhO3aNwPf9jk/bTC61lJTRywlQsFxiWRNjAeDJ3BH/AFDGPrrPUNTItXOa1JNrxqSvACHB/buRoDcamqnghaSHaiN4iOoGyTcVOBj/AJTn7nSotYpcKqBTHTeHKJcKX8T0YZDAH6kDH3GjdHT1K0VHUo3jU6vHNGgbDrtfEinPo35f30GUxXR1aeMeIiGaTygK6LwTj6YRj9cnR2JGkoIoY2kUMuB4ZzvXc5K/ryP+rTCi3U1JSz08lZTMfDqhvWJeTDMRuVxj0YbgfYjVi/h6+KFTYOuaKyVk7wwXgCgqWVAyzMreVz7flH/q1C6J6ato5IJJEiqKGnZ1YDCsnfgenc/voBb7kaSuaGjBhqKZ2qKWVWO3HI2f2H2260ceThNSM3Jh7kGj6POanfMKWWQIyGIRwqAzN/zemmMFzmjlFPZ4XqJqlnM3zLGLxivlPPbOoZ0D1pe/iB0505dLLbEajkVEr3WrMRjnChG3AdxuBIH11Nlo6WupoNnzdPBDI0wUMVZST5lPqeV/vr1GOXeKkeQyRcZUR3qSgi61lisl1sdZRRU1WtVNtnPldf6Rt/MD359tL9NdI0nTyXhqWljjuVWC3gyqXaNi3D5+o9NSqnjhpoqiqSjXbJwFLEPsI9fr20MWupILlC9slgSarcpPE0hMiKo5bnvq0CTQStlqV0hh3SlViIyuSxHsB9ca0qTTSXWGAJUxSpETuiQhVXdjZn1PGf10yywupqpa6QpGoWEBWQx59AR+YfT640TFXBU1ssJnDzIA0YVWBIIw3Pp9tQINSvtt1rai3TJOaVd0MclQfDLvkZAH2zpQ01GZjQPbWENMfEjlKiRcf0gHv21teVttZQxVddId8kwFMrL5g5OeD3U+XGfrrFDUUdSHM1YxRWV5Gjl3CND6En1GP20GmQ0rL0lvlaaGgd1pVLTMjBXQ/Re54xpO8XWqoKBaq226TwpIfEnnjlSOQqT6q3fWKy7WgDxZ6unaSac0wDyDMgIGCB9iNGqqieOn8Ollp/GaMRo0kYKoO/Kngj76KBSBNluNuuFGa0xGcSeGGSSNQI3C7Tn350VWt/h8QE9MHQEqgpxkKPYkc6FurWuKanmqIlqkwu6KImGZs5JC9hk99ZtY/hdY1GlCEo3jMhlaUEeJkEAL9QxOf8uoGG0HqWpkho6aKsemFYFKsKfG0txyoPpzrYx1WHngMs5duI3OAMdwBjjSQpI3DVKgSPwWR2x4Z5zjjtyf7aVanWWn+VE9Qw4bdGTuDe4I78Z1RYTwadDFEtGVaT8wY8IPXkaUpoaNVlYSxQQlgS8jk7vvk8ffTZ4p6ylqKPE8O9DGsinDle3r2Om8dtq6C3xUFNG9VUKvhoszAhckgFvdcaYLF6OpWvuNS9BiqpY24qMYiQn/AAn1+41i6xXRkZ6erpYkRtu1o94Pse+mtvF0s9F8/faqDwkXBp6SHEYX0CjjJ9Bp3HUzV1sinjR6UVBLqkkXnUc8Ee+B/fQYp6or7ctDHNd2pUcIPHdY8pIR23AZ500mr6CWgSvtdbKI3Y7PBpxvBHspXJ08TxJLcaeqpIIt3/DwnD4Pd+OP01syxq0M0kaU7Kyp/L8wUHPIHf01Fp2QY9P2+5LU1lRNTUUFLWhX8ZYDHM7Af1jAGnVFZqO3SSVsyS1Mm9vFqJI98i4GRjHp9Nbw09XJVeI9ZvCDaYokwME5GST35GkKhr/BFWL4NJUK67I1V2V9rcF29iBo9X5Ieasip6M3Smop6hanDQiGnIbcSR5h9x31pa6emCyP/CobcK0u1RHC/mZ8YyWGSD30Nt8XTt6akuUHU1TU/wANMcTCGqIjDgAuCMDOCB3+ui/jtQeIt1qoImec+E8C4BB5GfcnQ/00B+AVZrx01brRU2u7PHRRF3hgE7Z+Ywc5De+ffSto6FtFqiCWhAsEsvzRVpMqWPOc+mmlZTXa8UNfFUU0VM+8zUG6FZHAXkkA8An76e2Ov6sq7fAl6oaSSlyI528IrIwx7LwNN9AiqB/V1vu9feqJqDqSOnooZgtRRzqGWc45APqCM99SWht9qoreILbRJHGpdyscYCp64Cj040BmjoLfVyW2KmD0AzVTvUS5MfJGFAyTj20Wp6Sf5COOOvUIzCSMxxnMkTc4OeRxoDGjSUtPBHIr09CambbKrRMgYD2x/qdGZ6Zl8MQYLLGSmJPLk89/XvplWLVIXFMkEs8cW5aeT/hu2PUntpjVVzxTU1I5WatljSQRQPvjByAc47Be36agyYQHzccfzEqUpWNGafeSoTAzlXJ40zrK+qZaee2U9LU1dS2xl3kxKh8zEkHvxpjZLBPL/EFu81XVUteG8eGoffHEQeygYO0g9tNE60t1LeU6NttjqoKaOMRxVKU7BHkz2+3poNdlojYUq7FLd6+nqnuVwoYojsMURCwyEcnJxnHfTervNse5VFjlkEQVcGOshJDnAKmM4wRz3++ioqhNTBIFeGJNyyGSI53f4ee3Y8/XQ6zXea7XSt6SufS9TQXCh/mwTzsJY6iDvuRvQY4IOO2ioUhRdaKmap2tT0u2NP5UaxhRvBwT7HnTa3UF0SSrF5uEdTRyRhYaYIsW1D6u3BzrFIHtFxrJam8Baeo8IxUkR8QLJtJc59MkdtKtcJ445nlQ0iI7JI9SwY4HYkDRUf2QdWq33CPd81SlaMZjiWn2/lHY49T307uNLQpRPLVVv8PkIDxTOpYtj8q7ceum1vnucsKD56VxHyZBhQw9wP2/fTJunaqvqBNfK3a5L7aeCTCbDjaXz/UMH99OlRDnD8YHwooev+gZBYqNWulGTKvgQk+JgZyw9MjnONfNI22poKianqAVkjOxlP8ASR3H6a+3NRY4o6VVa2mNJt6STHBZQF4zgnIbXzF/Fx8Jrl0B8RKm9NZmpbZe53kp9iEIpBOfsSdYcyqTmjfw5X8GVPaqg/LojAlRwWHtpW6USOy1lPKaerAyk0eRkf5vfTKzMYzslXapPC+h0bq4HWAsuTGOQMZ2j21h9zrtG+WGEl1ktE3+GX4lOrPhpcaOiuFZuty8SQt54Jf07ofqNdg9CfFnov4pUTUrGDdWRkyUNSVkEvr5SRgj6d9fO+4wQzRhmiRgWwWI5AxzoRYesb30bczUW2okFPG2RFuIwM8lSOVOsPL9Iwc/5x+OT6aOFzfTKXfHo+gE/wCD34f3H4i2frDpiQWmFK+CquFuCbopkEgLbF7oSAeO2qk/Gr8VqPrj41VNPb5g9q6Pp47RS8gxtVE7psfQHA/TTn4YfjUq7ZZKu435nrJIKWaKnYAeKlRsPhBh2I3Y9dc0XL5q5xO15EjyV8j11btba3iSMcsCe/pxq70X0zmRzuXNlaitP9nPxRlH8hpeaZqSkmko/CnlCBQnibXQf18HuDlQMfXUCRZ46d3bfuqWG8SghtqnHl47M+D+mj/WtrrKPwYI6n5p0CQvNuyVwuQB9RuH7fTQNqsvWJ8xOhipEIGVySdvvnvu17SFr/JdLyepvCWrKhU8CnUsxZeWIJ3Y59ZM/wBvcae0SGSGWafw4zMCpb+opnczgHu2fKB640PWNZ4ljSBD44BVdxy3px/1jI/5Ro1bJYBUNIcEUwCxDaSBt7OT77ySPtq4AVhh/wB4WFjDGsKlAqSEICfNJg+oChU+wX3OpDTwCWeDxnIqpHUU6o4AEk0bCLPqojhz7YJGeNAvBZYaeKrhQOdwlXdkKinLjt/W+E/6NF4WjgmYzndUSvJDJIMgIzxsahjx/RH5M+hGq46ZA5HVKJ1qoqZEhiSJ6GDfgbB/Ko07er5lYf8AbW0q09JTNV3etZ4mDxtsl85hhbdUSD6yyMiD32caa0wqkZIhGEq5ZVlVWkBMcs64iGO2IafL/rnTqFKKCq+ahp2rtqo0NOWBWWGNilN9jJMXb7JnRk7BTbHcb22qxS1lMgqd0jzSGdiPEYAzDg48kRVF9jp5SwxWtaa6LTRSVMdUIIVWRnUu6t3z/gVUPHroHS0jTv4KwPIrod5Mgbftc8gcf8WckfaP7ZsPoqxmlaovElHEaHpdVaSRztjnrGcmKJSfzu7bFx/hV/XAKUXEtt1qszV1j6QpjKH6fK3u8iM7hU3KZh4UJPP5EKDA9WP111tN+E7ram6Yor9YamGprpqcTVNDK/hSISMhFI4J59dAPwp/Ay4VXUNFN1ZT0tWIJXu9xeMhzLVFtyAt7BiAB/lOuvOufifZugq23Ud1hmkFduLNF3gUHG7HsecfY6Pdx/DyJKKl5OBa/pm4mtS09VWeqomjlGYaqNhux2HPDE/TOhPXvSliNmuVzu9J4ooIfEgUfy0BHpkeuV4+uvorX2joP4sWZpZ6ekuEJUgShB4kTY9D3B18/wD8WHStz+Gd5l6S8VpqGVWnpXkGPGiOfIfqCDq/DyHJNMolD9HJkt3nudwp5TUfKF6lUjhgGV/MCnrzliR9saXuE9BSYW+060PkVXmhwAxbAOQDjsDn/m1tQU0DVK1VXGkO0Myt4eRG2DtP6HGgfUT1dPLNBSmOeirW86SHOfXOD2/TVPIw4s0amjThzZMW4suDpiSGr6fTwLmk08UqpDIkoXbGRhm+20A498aCdSdYQ18T2mlrVE0vixwgDDzCMFh65yCi5PY7Sc4Oqjt93a21chsVabc0QVjHNKSsnocDH9tTu+Xvo+/NDFfYTQVwhxBcUG2OUnJK7h27+n21zIelY8M/cWzfL1HLkh1sH9U2uts3S9K7l2rrhT+KZodyvsVtu1h3PAz+mqygu0M8ElNgmmclznOBtweCO35h31bEFH1rBBGteqX6zRpvppYGAnRO20erDJJx/mOsy/BmO7Qs1tpBTRP4flwzZyMuH4BHOOB7a19zJG62VSae5TzvLbYlhSJShBJAyT5iSRyMa0NRSRVsirVvGAhUOFyruVJOB3HGO/8Ah1Kb9QXWwxRwVVKrtFKsKucquDkO2PX8pxn6aCtT1T1tQadFqiWLDMWFg3Dy7j7gfpqLJfkehlKkcVPJW/Nbppo1mKuQAEI5IGeePQc6knQXS3+13xV6L6LjiKz113p1qw+SQhYM3+UjCH1/10BdKgPDJDJHJGYmWGQlT4RU+g/Uf31df4R6Frh+JPpo3CtecW+21dyZyqklhFhf+2sPOy9OPNr9DYIXNUSL8eV/Nz69t1gpQY/kKB5mP9L7pAEA47bVB/XXJTRoMKk0bLE5G8MEy3fac9xq7PxfdRNcPjl1ArzeElCkVKrYXtHAMgDPYsD++qccwuPnKePcmGDKQApk2dwD6cHH2+2l9JxdOLBh5avL/Jaf4Y+saTpD4m0PV1VV00C2p2lo4p1Dhp8MAdpPfnvr6dXP433j4mdIRWKsjihjLLUT1tOdqzbMMEGfXJGfTjXyx/Dn130J0F1rPdPiV0892t9TRvBCEj3tBMTwy5xzjj9dWl8T/wAXt1vpFo6Dt4o7cahdkCgghUOWOAOzEg/tpuVHM5/23o7fC5HC9qOPLD5X+X/wd5t8Dus/iD0/Tdc2jqk/xChqfnbdbpNjRuyfkL47g88NxjkjJ1XPUSV0lot9PZKSi6W+IdpuVXWXQsslPup3WSWRUdAQ6F2YnI434HAGgHwD+N/xi6B6ZsPX3VvTdbB0teHaJZ3U+Eqjsf8ALn0z310r1tQ9M/HXpWH4g/D24Q03U0KCmppw4TfvKKY5hg+Xkn9BpcMIyTi1T/5NvL9OWCayuXfE/wDUvp/p14Ir0d8YviN1J8lbKKboeuqV/nz0v8ReKR4uAPDLRjt376qv46fDXq34rdT3C89RXKlsiU92pbDb6RJzNEJhEZahkf0REGXJGPIdWb8ROiOtuoq+11146KttkunSVJUVlBWULApUvH4TRxEqASpxjkeupVeaGxXCz2z4opA1ZQ/wytiprdMQ4muNxYCV329mQK6EDOA7atx44Y3cUcLInCTTpo4j/Dh1teOjLt1nS0FjoOq7fbKKqmrXr41WNIKWQjx1L44JIAHc5GAca43676mm6s6vu9/q6zbJcKh5vDVdqKpc4RfYZz++u4/jzZrF0F8JeuKzovqf+Hz2vwOlqu2uiiauCMDPKcH1ld+P8KjPPGvn3WymRwPBUFy+SOcsPU61YpdtsPPc8eDHjf8A50bQVC1Ct4kgEoOGIbgL6YOO+p58FPhtdPib1jR9IUCuoqQzVE3IEEa4Znc4xxnUS6StFZfrlR2y1W+SruNdUCmp6SPB3Ofy8fXn9tdm9SVNq/CR8KJOkKSRJ/iP1FEWuFUhB8B2A3IOPyqOPvrB6jyfbSxw3J6MeDGv+pLwiE/ii+JHTirbfgn0V8vH030vGkfixSY8SY8H8vBGT31zZOVlBlpIzGhJYu7gMwHr7nkcacPWb6n5ieJqhD4u9c/mc5BPvgemfppa2SieGnqWiZlpxskwc4GSQMEd9zn9Mat4nF/psSi/P2VZJd8hLfhn0hF1j1Pa+iqqOQy3SeOsq33HMEH9QB7EsAD+uu4oqGks8EPTNvjhgtroVpgEP+7BCfDwv1Iwfpn3GoB+Hr4e0HRloe/9U2vf1DclV1nlBBig25WMcceUr+upvdaqOd1VJvDIP8pmOCSOdpPody/31xvU+V3l0Xg7vpvGcF2+yMy+PSyTDPhrNUZlTb5oZOzDGfysQD+uotW3qptdTKsczNE+3x4iMKCD6D/xqX3m6GpYLUxypPGXhklBwS3YZ4575/TUOvMAWIGvYyQjymUt3J7Z+muC/B3YqopAbqe4CouMIgp2VKpC4Rmzv2/X9W0DpJy9rltqHxqdpGWIScNHgggZ/fT2oniQU5qm88EnhJnOEz6j9MaaN4SXiopmT+S6gKw/x4/8D++hBU9hYlD4q1cs4Z43VkwuMEbyFYY74wRn3y3uNSqnnqaIUVHUo8brII0B4/MRtbtyAXzqNhYqungqZqpt9EGf2MuZBjcfXG7j6Kn11JbpcBc7dRVIdJJlO0Atyuw7QMf5lP7qNWAF57gtHO0ssXiIyvTuirtXw9xH3P5iNMbhCKahoa+iDy1dM5ikSX8yqTtcEDgr5QQf82nTyRV/y8vlIkRndVPMbA5ZSPvnWZGb+JwkEuqbUfI/pAC4+p7Z9Mg60Y9oRpeWXv8AhH67/h17rvh1c68R0lbC1XSMjBiZkHIGM9wQcf5ddMVE5q6aOeWkkfEhi2RPnGD5S3Y9tfOW3SX/AKSvy3q0ssUtHUJPBMn/AMvnzKPuONdq0vVHxLvVh6e6xtHUVtjo7pEz1NA8QHhbTh+Rk7jjP7a63AyNpwbPP+p4Y45d19lkU8Ez1rbROxnP81MDw0IBxjI40pDZqKvkjvFdQQw1CR5WQ7WdCxw4yD24B0hFGzyr/Jklp54t61EZOG4GQ3sef7HSRr0+bVLXEstOp2SJEm4RnGOTnIOfprqw8Uci/wBDyMU5maneqKvKd0WVP5schfYa0qobhGompY4J0Kv8wsjbDnjBUjvjGm9PVQS3j+HPUQz1EcBYR5DSJjBPb05x+mtoUrY6mSCe8VUytUruhRF2xR+2fbTkT/YNe21y3bbXuGte0TGNJiZFf6ep/fRKe1UE8rrRdNbECkCSVG8N1HAY88tjJ0qL1RS7YbdVR1TkkLGSN55wVB00v1+uFDb4lemmDGURFDKOCWwBwce2PvoWrojjYpH03bmA8C2U1W8jIVM5CrHjgBc9jhQeffWvzdPT1kktPHLVRY31G2bHhv8AlwitjIxp+9dRyW80VRS1MGR4chDjneMZOMkffQe22b+FWye0CtngjRmeOqVvFkVD2U5740QdUEGnBM9wFXAlr2ptcsC/JwVPtz7aafN283Mwy3GaGMQ7o/5YeJgSpypGeedYudujuMdNDWyQGKNx4cGMGQBc7iOB399DOseqKHpeogti1ccdRCgEtGtJlIQVXaQ2eTwdQaGlsmwlrpIW+YkWLxJMqVO7BP201t7009VcZIpa0jKwyB/KjOvcxj004vtZNSK7263VFUUOFgyAhz2JOc6F2y53qWoENVbIqAqctFUflkzxlWB4OQdZ0M2EiamMBaiKKolaQBVUkER+7e509qKqCNHUuI9quAxXv5Rtxjucg60qxJVTwGAxRo38o4mG9WA+ncaSS11fzEdbDWp4cOGdJVMgOO209xzpxT1JHUXGKaqM1TTCoVJIspllGMjyngacziONt01SAp53MmC7nA49j/8AbptSNUvJI9TTTwSKWEeTkOo9Rznn01vFDU1kThsRNJu+XkZFZkbGBlWyO/01CGKl5GLwGORkZMLMHAETaSqaEVES1NZFtmpotvio3IA5JYDv6Y+50+ZGIB8dHQKCU27Sze/9jppJNG9Qz0lRM5lJDhcshIXGMn051CA6m6ht0j0dxWCrhjr4SlOpjIUlmUhjgccL6/XRaSrjt9M9dKjyTqWYImPFkwM9u+m0tp6iqamnrKW+tSUasJZKQwJuZgMYDegxpaWgkgn/AIvIIgrRuGQR7pA+OcNyRnUtkGVZTT101K1I7x2yWFvGpYaYIWdjwX+oOOfbWqx3yG2UzUccJkQrIzOeFi5wgznzY0glPQKKW8Q3mpSScuEjaX+W0beUKR7g+vfWKC0X43Sqr3v0FXS7BHFSmAoY5A3JyCM8BtKmHRpW3i7U13jjhsF0qqOrjeaWVpl205XkJtxk7jxxqNWq/XW89WmaMVVtoTH4csVRCdiIO5ZgccfTUuvNRU1Si2z013dcKVmpCFY85xnOcdtLQUsdttbUghUSspEUdTIz5Lc7X550yr7AIdOdH9OWuaa4WiCdv4hKZ2DTFkbdgEgE8A+2ilsitZnrljkrJpIpwJUdCQpAO1VH2zpjR2dFR6+DxFqZM87g3h8dlzwB+mkoKjpvplXesvsy19UN1Qz1Bk3N6YA8oP21HX0QH1XUTrf6ixCW2vSSIy+JICHeU/0EA9x2OiFs6fooXpZ1poqWaJ/M0Iwp9x2zjI0EjitVNe4rwaSesqHk+XSoSNREspHMhAGNSCSsu1XBOKar+UwwKS7d25e/r9NFNEJA80lvZUoa1PLjfIUAGAO3OgqXakkaeOKeeZk3O7JFwT7Iff7aC1F16etQibqG6mqnq5VjRFbz8n1VeMc+2mtwq73TViLZai3S255TCYWhkR6dl4Y7vUE5/wDp99CPxItkgr7mtTSI6UZjpAoJaqbaQee+O501vM5uVNHE1ZWxUsw2+PRHnAAHmPoPTW1dE8ywQWiRfGqAKgCbc8O37jv9NK1lW8NG9NFBBVTJEFngjYEnJxgr3A8w1YpWButg62dMDp2ha1wNULBOP5EsT75txJJkLfc40+Wvlp6eanaVJvyxRNULmSR/fb6nUKi+JMVd1C/Sfw6qKiCptO9q5p7U08Lc58NWJByCPQ6nD18dHcaRrrXrJJUQloadIMOWH5jx2OhJ0NHY5Wd445pY6yRhKVdsptTIUA49gMHTKrqp62haXpq5LneC1VkNDwfMhyPvpW1LT1Mi4SelhLNvWXIOS2c8ntyeO3OtmlenuSJHVBKOaRojQJSqka8YDgr3JJzoKX7DQhQdR2+S/mzS01VPNCqtI8Y3RqreZSSOOc6rf4+/DeH4idFVlhv1DLVJUPmGdmBkp9vY8DgeurVFKLTUS1UBbw5YgrKGCA88Fjpt1DfbfZ2jpq2up18VSCzHcvbjtwdLLGpRa/Ycc5Y5dkz4/wDWfQHUfw06km6d6hoZaeSJt0bMDtkjOSGX9MfvpRAJIUKruDL5tfQX8V3wapfin0BTdSWlaee6UxVqeWJ9u+NyASq92AweNfP6CGttVVJabjEYJYGKOrjBGGI/1BH6a42fC8UmrO3x80c8L+wPU0j08jRMP5TduNRK624h5WUYJHpqy6yjWUB1wSTxz31Ga+3f8RGVtxB79hqY5uJdKKaoruhajo/HNwSUocFVjO0Fx2z+ul6vrq6eI81KsUG6PZGo85XHrk6WvtsUCQKjE5zgep1GEp3XHiNtAycE66ePO9HKyYIqWw/HW/OUhim/mZkWYK7Zw+WPfv6/21q1MsSypIEY1B3IFwCGHvgY50yo/wCaAYwCR3I5GitNgBNr8xcr9/8AvrZDl9Hszy4nbcRH5WshrnnpNsjvCNgjXcFYLgKPrnn76zQVDW2MUdO2SknjlmQtyBhQF7nks2Ppp9DVSUVMzz0imKRx4fYyB/yqe/bOn9NNF4yVUUaO0ke1Byrjg7TnPcE8a2w5EMi0zHPDOHlCEMhpJPFfw5EjXsHLEqhxge4Mhz9hn10dgmqwiUKQBkMJjrJgM7kVhNUEfVnGzPqRjtoMttli8CkpszTRMnlx5fKTGgB/wknefoF0SzVQJUwSx4jgYeIRyZIYnz5T/wDrJGQj359NGynwGI46pjUCXAqZt0DsW2hJJI987D2WOnVY/udEraUWaOigo1jkl2TyTHjwlOUpz9441kkI+oProNFSwO7W+VwHSNknkMhxI3/EqmB+uBEMf5fUnRiiWuqQStIiRSTEjcSS0jopdN3oEhMSe2XPrqSdKx0na/kPiGjRjLRJJLUOI46fau9Qw8sIGOCCQzn1BwffVt/BLoOs+IPxHofhzVTVMvT9hhWsnSlQhau4whEkdv8AlcSD7qcd9RrpaltVKKswmKCnsUT1xKxhh44CosX/ADb3VePUNrpP8FPw8ua9ZUtYKxiEp/GqZIxtDhxvbf7EuzZ0Uvj2Hk0pdTtv4d9GWzoqxmOjpxEZGMshYc7R2/7n7nVH/Eq42y93qs6ivFSFRX8Gm3D8iKCAcD3yT+urf+MXWg6O6WLU8qx1laTFGpP9IHnP/pzrjDrnrpauOVDgsy7U2SYB9ic6bBBzblRTldeC6vw/dVS1nxQFotTyNR1FFNNMmfLtQY34H+Zox/16rD/4k9dTQXbpSmCqzz0VQWJ9V3pjn07t39tXF+DfoeWisFw+IVxAae8P4NE2MfyAfMQPQMwB/Qew1F7l0HS/iN/E/cLxdF+b6P6DiShdDzFU1IOfCA9QG5I+g0j/ADbQVqO/JzD8J/wg/Ff402+C7U8UHT9llx4VdcYzmUD+pIxyR7E99Fvin/8ADR+Ldqo2vPR/V1q6jMMZZ6NYGp5jgZ8mThjrqn8Tv4u+lfw3wUfS9kttPcuoKiIPDQowWGkhAwpfHYcHCj66rD8Ov/xD6v4k9fUXQfXtjt1LJdZzBRVtBuEaykeRJFY58xyM++g22LZ875umq+yVlbYOrLRNRXWmnMdRSVUe14mHBXHr2PI403rqeKgAkpqpKmjZMCknOVjI5OPbtrvb/wCJ78KrTR0Fj+MtspvlaqSf+E13hjHiq6syNj/ECvp6a+blZVvKC3jMVJKqNuPvnVndVQ8GSex9RvbZ/G6WrXcSYmlo6tuY2B5EZPYY1PB8QpupKQRwXGW13amiKxwv2kkJ7Z9eNUMtNNIxMcjqSQchiDx9dGjeA0Lx3l/EYAMkw4kjIGMjjnjWdwsvTrRdUUlxuXTrx9aTU9PCC8kMkaFhI68L4nqgIJPtqPXDpqa1WWtq5p4o0VcI1LEWEqM/p/04z7bj7HQbpvri5dPz7mqUulqi2osxXcUGMbcN3499WHS3i29QNDL0vU0m2VleenmQ+E0hOMEAgxk+w45PudZ5JxHTUkVZ8v4NHGKekKZk3ZlizGuFUBs+gJB1c/4HqMT/AIir3VLHDD8t0tUyLNtJTG5VBA+oOhXUPRNTLbIUo4xRGsl3y0U+AW8+1trDggE5A+p9tSr8CdDcR8aOtovARzb+k3pJVB5A8VRn6nA1zPU7XFlb/X/Jp4q+SpFBfHO83G9fF7qxxLJNuu08S+EzKEZJlUcZ5yBj9dSCT4G19D8G7x8SOtLlU2m5u1PFb7VJhpJ9xDI8g7qWG3H07+uo/d+taHpv4v3nqGvsdNdnp7rWEQ1GUVpw5ZXcDHbaeBwfUav/AKV+KFH8erT0nN1fS2x6iz1/j1tLTRpG9ZUj+VRRFQAWjBy7Z7BfbWfk8rLxsGNwXxS8l0MOPkZfm9nJHWHSXUXQF4Nj6qtr2uuEMUzxu4BSN1BDY98EHW/RNNR113oqeonjpXWRZCzknyZyyEj0ICjXVnxrtHw9sl46n+JnX0Q6iruoZltlqoYpjuhgChJGXBG5sKRxwGxjGo58TPwn9LChpq74O9UT1dw2K9R0rXSj+JwyMobarL5W8vJB7YA9edGH1iOaK7Wk/ssXFlxsylLa/X8HR1r/ABiyH4fU3w96l6IobrZTTfJpF4eB4SghNoHrhc576H/Adb7feor1a+huqauxUEDrcIHdTISQfLEV4LcA8j0T31wQ1/6y6Euk9qqludvq6ZljFPVB1ZSowBtfnOP/ADqd9D/iQvPTNxo64VUsE8EsTLPHI25cNjBXsRgkEHI5OmnHI2n+SPf8D1n0ifHnhwQWLJJeHuL/ANj6SVPxB6pqkitHxDvUFFPRu4pGLGJ6okAtkA5QKB/UBkg4zqOfChbTbPiDX9QTdW3Kotl2q6inns9a+2koaiVlekmjHZQ5O3Pu51BfgJ+Ij4Q3WarvnxHskV0Zg9X/ABGXdUuqbeV8Pkn6ADn9dTSstjX5+pW+F/TNa1nvVfHfqx5YyJ6WgpwqJBECMr4j+IVGQQqgjV+J9tvyeW9R4M8OX2skUnLaafx/+Dmf8VvUPRMXw3obRJZHtvxJrb1XnqkSyECOX5h5C/8AmDlxtI4xrjqloppqtYxgSO8aR5O7aWYLj3JJOukPxu9f0fWXxMoKa1O80NJa4opppqOMTFnAPhuyKC7JgKCctxyedSb4B/A2w/Dixw/Gj4zUMQ+XT5q12moJLue6TuD35zhe3HI1ZyeZj4mKM15f19nDzwyZsqhN6X82Sf4F/DDpX8Pfw8k+MXxEWNurK+ArQUU4y1JTPkqyjsJW5/5c6566x+JNd1b1NUVfV0S1tuaql2yRD/eKRy/BDf1D6ac/G74ydR/FbqupuNXIYbdTJmipI2UKq5YBmAx5s441CKOKoDyU9TE35N0zscrycg5B4xrP6Zxcjb5PIXyl9fozcrNGLWKHhBSXpA1e242G6fOQVSxKzowXavlL7gechRnHqePXVjfBr4VSdR9YNW3um323ptjPWhFyk1QCQkYPrggA+5BPYjQ74f8ATtDHLJUrS7HuCr8miruBwUyQnqcL/b311b0r0zTdMW9+nLfQijePZ82JCN08+xWMmfb+n/oB9daPUeT7MKRbwOO80/4QXulXFV0cdZFExWIiKpjXloRgecDPuNQPquruNPNJVyK7UU86l3AIVGGcDnsDnRZamqoLhNGtOAwiLCIjIqIwe24YJIPPvqPXrqKCrikeeRmo68Ezo3BR/Q49CB6Dga8jll3Z6nj41F0DZ6ypqYzKs5PhxCRt7DLsMgr9+RpncKulrqQy+R6dwYyrJzGx7Z+vfQyvqRJEkaKHAlwXyB7YYgfYaDXqsnoQ1BI2wvtDtGOHx+XGPp66pNdJIbVdIYokWNw8nnAYDlW7A8+ul4qA1E0FPWzKkpjEYfsQTtO7/wA69RzPPJHOQsZiUuVPO77a9XiOa4+HQHOT5Q59M57/AH0aEFaFKcyVNBKiske9VIPCsQdmf0dD9107h+Ymo4aySDdNDlJE3Ab1iBbI+pyR+g0xWWCkZHRCZcqM47+Qq4P15P8AbSlSzpdVkpI2WAnx03c4DHd2/f8AbUX6FbsNzNTrBLVwYhklKMqoO57smfvr1oqY/mBFdyYjGJJKXBJBAjchD/Ye+hFZU+A7lmVxlHwmcZHYgds4YZ/TWy3OCCfdIDJvZmAOPICjZ7dtacaplc96DlQYqevraU1KJTS7RuZ9wRXAKN+7L/fV7/hb6huHUEtV0Lc5o6kUEprrY2CrEBiJY/r+UEfc6pGyy0NztsNG8KCokglpxLK2M7WJUsB2O0tj/lX30S6D6pruhep6Tq62M2ynx46Ag4HIfGf8rauwyeLJ2MfIxe7icWdNzxdVWa53C6VnVF1uFM9UscVMoMK0vJIGB+bjOhVp+OyVnW0XStJZKmllE5WqqJqUqCoI8wb15I/vqa1Yi68ord1JZ7+whkCOUfMJKEZIPGCcZ5P10oOnqKGtNJcrXJNVRkKbjBIAPXG5QB2BPOOe+vS45RnFSR5Np45tMe1NJXWK9VfUvTlO9dUVboxkiKhhTYy2PTJz/fRu0Pd7lQPK9LW0PzhQMGdVeHnDZB78/wBtRiqtyw06VMNfIHo2YxRxuCskGcqpPc+mvLe+rb5c7ZdrbblpqSpYx158TfhgRncpOF8oDcD109WCUlaJVSVEM0bRwwCmeJzHsdFEoI/rGPfSe6sFZsqKDwZXiQKXIZTIO0mOw9D99LQpb45XWOmaKodnOPE/OAceVv8AzoTdDRWOWqroXuFWiTKVjmDTCAEcgkEEj99K4vtZbdhB0thvdwraiYpLLCkU0rZkgOM4O0HjnTG69WUvSFDT3i82qoq2Eny9T/DoS6RZ3edlHIXAX99a011E9NTtR9NtEJZHjeUxN4VQNpxkE5UZZcfb76MpVU0ss9ZbtlM80Zj8NmbcXXj740wjTG96gsXUluNrulDXvFOY54pYpDh1Pm4YEMv2OgF66YvqQUydP3qjp5IF8GQXGkFQJEGSrbu+4dvtqUpFQ09OWrpVo5FxtlZgQzkY8oxj99CKyCo6nphRUM9RRJTvlpFIVnYAj0A4Oc/oNQbwRK2fiG+F1Pb/AOG13VENXMnn8ZKcpvx2DHPlP31p0p+J/obqrqT/AGbrKB6Ay5daiomV4FA7EY184umbnUw9RVNlr7szQVOWzJuZTJ/iUkcDRdJzba15bNDDUyTPtmqPGOTg4BUE8DWv+gRjWY+qvTVRaflJZ6e9LcDLI8wmkZfL/lGPTT4dVdP0iieoulMgY7CDIMZ9sa+X1P8AE279N0gijulYJZFzEkMhLSZJBXvx203Xrjqq73CnlarmpWjUu0chYjGec84zqt8Nph9/rs+qy3W0SsslPVwysMOu054OkKa6W6Ys8dWh/mlG44X17/fjXzKl+IN+jqqaGK610bRoWhkWU7E98jPIzpCj+JfWVPDJSxdU1yxmUyAJIVDE+uQffVi4Uvpk/ql+j6e1F1oJG8OGqgi2ELkHcxx/l76aU98t1O0SSU5gglJJkcgImCRkjuM5PJ9vpr5pwfFHqqllL3DqSvkmVwIP94OQPt663qPiz1U1dIkvU9wKHEZd3yrjvx7ck6d8GS+0K+SmfTR2RplkWrgmpI0KFc7gSOAwI78aSenluBko/F8OkqY2zUJOFcMynyhe/bXzQj+OvXFuRIoOtLkBESqq8u1O/YD1400b8RHXlTIZJ+qbmUiUjK5Kh84Ayfpqp8GX7J759KLbaqy2VEqxXuCqoAgSno5YFJgOeTvPJydOKunRbbVQ3S7NAJzskngcRsO/l/v/AH182f8A9ID4v1dOzR9VVEULDbvUkEqO32OmN4/EF8XrhbZbZcOp7pUso8QIpOFHoTjvof0OQb30tn0pS89NW2lgVbpJULTR7ShLGTHYc+uoxU/GXpdVkp4MEpiPxXHCD/FlsDOvmxJ1r1jHRy1NNcKt6vHiMyzsgLYz7++hdm616teKpWSKad5nO+VagnafTOdWLgSW2wPk2fSaf4odHXpKgSdd0nyNKu04lELNL34bPbjvqLv+JD4fWalmoaiqpZI4v/nRxiZJM+zep+2uAheeontVXNBXGAyExyBlyA3oca16X6wuotDU90p3uM8G7xAE8PeoPBA78aZcOnsR539HaN1/G10O9fS0lpsdfEaaTPhyKI4JyPYHuToXdfxy3GpubxUfS6Q0UcDB0ZCJRIeF2nsTjGBrkYTLdyHqvBZZOQsByUHtn3GhNFdYprxUWekluFSoRvLsynlHcH6HjWn+jivoV5n+zpjpv8VL2arrb5f7T49dO+2Ceshy0S57hR2I9OPTVu9K/jX6U6k6gnt1atXa6Ew+GC1Okg3ggmRT6Zx2Ovn7BIbnLE97dqGGpkMKoc5lwccaK9U3Om6cpqWvtNojk/8AlEsWPPoTjSvi43qiLLJbPpm/xY6AqpqKti63M8pT5ekbxo41i3DKyPGuNwGiDdKdTdUW+nvnTPxHjFb42+Wrp6NAkgGNocE55/7jXzKp+rL1TUtJ1DOX8OKVVaCAEgnICk57DB1ePRnxy69td6pKhutbtDEJtlNSI6Cn2gcb8+nlGssuD7SbiWxzKXk7jjq6u21Fphp+lq6pr6mUGtkpaZYoQ+7BMmeRkZb7c6bWWusNvWtv7U1yp1Speij+bUb1O9c7c9wffUcsfxatvUMlCk1UJnlpDU1VXFISjzL3QAN3xqbxU1l6vVoqiieWCXLsyho9rHae3HP11ikm/o0pr9ji9GouNolppqd2hRQ4eBsuwPPmx2+2kqzqCy2eg+cvSNAsKxRoI4y0qs3lDEd8epP00Arrj0r0VAjXWvr4zMxaOMmSR41GR5tuRjjsfpqRUtstd5pI6imMk4r6QMrkbGKN/hf0OkeizsmK1UlbPJHNbaqCNoSGaKpj8sykdyPTUau1h6f6kLV90usXhUo8LZHlERj+V1J4K+Xv2zx66kMVY3hU9NSsFmRfDlFS+47gOASO/rpOkeeW6T0NCLZNblRopIVX+dGV9SD3BOdN2BYzj6Yt1fa6ahneO501vYpRzqceEBgAZU4PLEj3xrhn8U/wSrem+pKnqSjqVkS5fz3QIAW8TO4j6Kf2J12deY47dPW2iz0j2eCZw007ErvIILFGTO37ad1PT3TfVlL8lVVC3WAxmUJjxXjCIeFJ929NZ8+H3Vst42f2H2+j5VM9RTt4jEGPODnGc5wftzx+ms1dPDXxs8X5gu0jXQH4ivgpL0lfanqKz0Bjt9WweRShAjkIBPbgd9UA1PV0s7NGFYbcnOTnOuRkj1lR3ceRZI9kRm7WbYjFhyCO+oDebU8RJ8MrtyQffV0FUrImjkhDllOcH11D7nY5ZI3Ux+RsgZPI1Zjm1JByY+8aK2oWSlcRMWUuc4Pro5FGkrbETG4ZBHodMrpZnpZgyhiEzg40pb6rwG/mHcvb7HW5zT8GZxadDqQzRq6PDHnA/mbMkaZRpNBIJMseQRtPIxzxo81MJCpJyJFHPudNKimVFIZS43eUjjjUxzK3FNUz0F7rKCMyoqzbyDiVMkDGMDH3/topQX6hmkMbyLSiFA7RyHCybIsLGD7GQlv0GgzoDGq8FRxtzyNIVNHDOSI0AJAAzrVj5UoL9mTJw4TWtFkU1NbKpaJJKYimggCTT5LCeKMhncDtmSYkD3B+mpRaJoLWtXV1kFNJS2uL5usWVsM6bgH8ufKTuVcewU+2qRo7reKCeJ45/Fip8R+DI5MZTcSRt9PQ6NR9YvcrUtjuMUaR1txSavnDEZhDK23/AJcjkey61xzRyKmZpceUNo6Y+H1PFXW7p/pNbXse8V5u93lfAYJIWSJGPoN4Y498a+i34daHo/oCytaqmsp6e41JWNTL5Mxpwo3evOfvrhj4N9LT9adYXWHpNo6w09PSxIIpfLUpFDvAjJ/qDlyf+XUoHxFu61UsNWtRikmaBUnBVoyMhg3qDxroY0s0eqMOWUscrZ3d8W/hFS/EwQVkd9noqyniMdPg7oec84+ucZ1zzaPwb9e3Tqgw9V3a30thicO8tM5aWZf8IU/lGoj0r+KnrTo9glDXrX0cQH+7Vbl8Agdj3Gj3Uv8A8Qa+UlskjtfRlFFXbeJZqhio/wCnSRhkguqYbvZdv4hfi501+H74Xm3WYxQ3KamFHaKGJhuUY/PjvtA/q99a/B+go/gX+HVep+pSYqgUMnUF2dvztO/8zBJ9eVXB5zr5rdV/FC+fFfr2k6h6zuZrGnrI43JOBHGXGcDsBjX0Y/GpHcF/Cl1ctoRiUo6ZXWIc/LiZN2AP8hzquVxdMKPk58W+s7z8R+tLz11f6uQy19VJKmQfKu47Y1+gBx9DnRj8LdluHVXx66ItluVhNLd4KhmA7RRMryHPphVH7/XVa1E881TIky/yn7YXIx3z/fX0d/8Ah3fh3HQVpr/jp1zQiglraUwWpZ1CtT0eCXqGz23YwPpjQJJKh/8A/FX6xpqD4X9LdFeIrV91uxriuOVSGNhkj0Hm76+YFPRPWHwokZmfaSB657Eff099dBfjP+Nsfxx+MFfdbTOZLJaD8jbPN5TCpO5/u5Gftqc//D//AA60vxQ6+/246po3l6Y6TkE/mXEdVWDlEJPdQSWI9AMaST2kPaSJT1N+A/pPoT8ItT8UOprhW0XW1BQm8TqHLRjeRspGQ9sZA9+dcC3LaKlv5yHDMWUMPKM88eg9NfYr/wCJT1PH0/8Ahkq7bHMYzerjSUfl4BQks/8AZAf11xN+AP8ADBB8c/iTL1d1nZlqOlemyDVRyjyVVSw8kP1xncf0060hVks5FSapomZI5WVQwl2P2yp9vbUkt3U0EVTHW00zUVbMQoMeBEctuy3Plxq1Pxo9IfCrpP473jpn4Q0T09rtyrFWKk26Ja3OZFjPoBxx751RkNuU5ldwMEcEjjOox4ujo7pP4uUdytiWTremjXJaniuFOolQN/jIHoM91x+upX+CCtjtX4meprfBVgRX7p2renkDeWXaytlR6nHp3GuZbLPUW2QQMPFhALJDIMqhzgnPvqxPwsdV2yxfig6CuNBWOUuVTUW+pgY4MRlXbgntgkca5PqfHjl487/Rt482pIAfHmxJa/in1jbHkENRTXWWZQ0S4nD+YH9iT9tQzp2xdRJf6OlsFTVUtwkmRIJoZNoV3AOB7nDDj/MPfXRP49emYenvjTUT+K1OtxpYqqaMt/xHO9SQPosR/fVd9KWPrfoOkpuoR01HWS3C2rc6d4FLVFHE5MccjL7sCxH02ntqvj54f0ONOnaNfGwRycyKyaj9mLl1Lc+huuqDqH4g0snUZ6cppYbPSzJ4cXzSZaNpE74DknOOdurd+B1X0t8pd7n1N1PWTdQXm0zdRXe+W+XBtlPG6lFGcjexbJXvwB6arKlsXQ3xh6k+YuNyudXX+KPFSmiDJJApUOp9VILHP0006+rqP4VNRt0pT0EFxqXljuVFEhemqaMMDEsqn3bccfbXOyYIcpe2lTR6zneiezDJzsMk8a8Fn9e2Gi/Ev1avxD6jq6uy9NWvp0U9srpoP99uz0tPnxtuBwQHZnPHlxrk6s6cvcVjh6ra2OlpmrTRLXhAqvMuGKDB/wAJGukOjPxBX34h9D3/AOHHVvVFuoq++1EUVJ40KRRUFCOJEVh/+rCqB7Aj10R+J/xG6U6N+E3TdR8PemLc8Uk1bQWo3CAyr4EIUS1IU8bncyAMewAGm43I5PEyezJfdf7HlZwx54PJFo5f6Y6qufT9TT1lBWS0yScrtYDDL+XBz9ePtr6Gfhe/FbL0/wBL3e81Ctco6ujBEAO+ZqgKUjQDuxLHgD3OuGPhx8HfiF8WL8aPpOx4WZt8tS4K00ClwCWY+UDnsDrrvpy0/CX8H9glkrCnVfXUnJO0eHTHYQAg9Bk9zrXzeZDFXtv5/pGv07m+1gnDPHtGXhvyv8DrpP4V9KfDOa5fHz8SEFLHcauaS4W7p+pYEhpCSGdCQd2SMLj9Nc5/GL45dR/FSvWt+emoqGmMsNJRIMKqkMQTjvwR9saD/FT4n9a/Fe8C99WXWSedpNqQsSyJET2C/wCUY51EoIqCYPBEahGgLRrtbCsfUkenGf7as4/BeSX9RyNt+P4OTyeU18cXgRhlpS0k9ZCVknBRUaPcCuT5h78g6l1otMM1XJSpXK0FHIBKWh2owVduSfX+rj6jQujsXiXKgp/CPjs5OGUsRFtywx+h5+p1bXwW6CfqjqSsjublbXbS5rmJAFXKH4jX7euuhlyRwxc2ZcGN55LGiwfgh0d4+eurlGkclOrw2SmkUqgQSMFqFz3JODntjOrOqOopaatEdxhRKunYAO7eWfCgAZ7HKlf/AEkaWvFRQWmIRU1Ir22XMrQjKCNM5KoR22ljz21GKqphkVoHq0qaCtOaaR3OQPRWPuNeT5eb3ZOUmes43H9uKia3m8S0lxjFSVSnkkAMzHHhuAe2fQ/99RS/pGJppaoBVGTUIAfK44Lfr3P31m6VVXTyyWqscTRwL4qOrk4BOGVvfjGNR+sqvmFY0tQ4k8Mr4bNkbQMNnPfjGsH+DoQTh4NIXWEl45Q2zy7mHDLsGBj154++m1fPTzRpK8Ybw8ZXPHJ5OmCNKYGKuylPMpz+bHGNJx3ItTywAqkS7SVQcZz6/rqBctByhhVqYUkbQq71CtC7KVLR+bcpz2wwXJ+uhLh4XNVTqY3SVVAKklS3OD9RjGnkNZTmqkEylEWNXVVHZnHn5P1A0wt0xFzZJDywZnzxgDnJ9O/ro2JYXtSxVkNYtQUR/EEkbYORIVDbT9CwYfqNJXZ5qa1Udzpt0myMCVVfPhBgQpx6gnd+w99bT04t9vprm1VE8dVKYyQD5GHYH6n0+41nqREhoIKaACJEBjMi8h0IBI/TyY+x1F+wDeKmqZoGq3VvCVVnjIOQkgABH13BcY98e+iNkitFTQ1sxVUemC4Yrubb2xn6Zx+unkESihUGXxojS+BKF/pbPlb9Cv8AfXpLBBSxztSACOaIK7k8GQlGx9M4P7avhOnsht07TTuzpVSBCiNsZnwJx4mR+vp/bWOoVWhplpKaErUQQCTKuQshLt3z64CnHsR76cxwxu8MYLKy06sSOCCDk8f8wOnF4paKukqqWWpczU3iMAFAdG8JSh+vKtxpu9lbi2dQ/h565uHUfRlvsgtUpakC0rzlS8UaZ8pcf0sVyBnvtb21Z9wuEEPVdLRVtFOtZNGHR0O1J8q6lOeOADkdwSNcyfhf6pksXXM/TtXcmgpryJKdtx/NUoNyMPTGCw+511TVQTRyZutQldSTK6JEKYB4WxwSw5GW3c+2u9w8t46/R5Xn4XjygOW72Skigq70ILdHUnwBH4PAck4Hf1IP99O6i0RwRhappFjqE8am+TRgV3DIbgEN+Xt+mo7R0l7lnqJOqLB/FrZJOTQRxxq6wSRn+XvGc48vf6nUruVZarNBTXKsts5lLtTbqEBNscQU7ju4Aw37a6CZz3Bshx606goameljE1xpqWUtDMYgChZSAr47fTOivTl+q2tMU1wq6KSo8RpqiCVjG+CRgDdjAGf1yNErlaorl1EtZNNSTMIRIkqRiJlXB2bgPzeXPP299J3xLFPPTJc62hmlmCiB48xSAkELkD8wxg89sahbHwPLjPT9Q2ySnpq90iRgwlSTaykAnaCO4+v/AI0pNYrjBW00jVdIKEK0Mqhm+a3H11GpxWdNSNcHpFpRnx2qoTvp2fjlh6eg+w04qr9eJaCoe1V1CkMFJk1FW2Np5wwYdhx66VthtEhnolrqhvnoJZA+aeTxWKKO2Nq49uc6SgsNbbYfAau3mN2VCkzTfyzyu4cEHUUouqKuvttPHcb2bfepfDklhixPEVf8si/TbqWWKH+ItKZHS4xxYQSugR8/XB++jaI9nyzlutbTwu7WGeam3Da0ZDFjnB49BjnGnlRUW2Snp/mTFb3mbEVNL5Hzg84Ge551qLulDDVrSlqqaplZzCQB4ZK4wOO2o3MsVPQzTV14YTVxwsu0GWMYwdpPbnI16LqjhLJIKRS1CT1slZSQtPBJiAxEAbcDG05/fjRET3CphiaejWnl4Ygyg5X6n11ArQnT9pnmnozc7hPMvhqsgMmw9iw9OeNHhVdQmAbKJYUEZQOzhnz7kDtpZY0/BZGdh2WoqIV+XpjS+C7bnZ87sew9tNp7pDDSGOqrYBtc7UQDOP01HYrdTQzxQ3OrudwnfEkkgjIiVW5AYj01LoKGkVCkFNSRIFxwoJ54/v206gh9SI3JWmprDNbrV4qxgD5uUHuf8I08jpLxUTq1bXfKjHCxKpJ+hzp5Tq9NmCCJQkbYG0ncBnJGDpnda2noa6GpqbnUAPlvDMYJY+gGj1Qr6obXGzWmofY13ZHgYNIrDzn39MD76dy1dXdN1BEtOKLEfhypIRJuzzk9s6Tktv8AG6Xx6pKileVTtI2q+36/T6axb7GtkgkiF0kFPGzSuWAO449dTohxnZXulJcXW4KggPCK1SWc/cemjtetRS0reFVus7kiMyPxt9g3r9tM7bOblSz1tHEjSgkbnj2+b07/AE05/hsFxtsNNcJk278qrPzu++o0BNMYi+01o8GatgqJJJW8OQ7BtH+bJ4A1iuVZJ1npIc92yjAI2exOO+mtc9rSKtt0layYBUnG9Vb2P/nW3SlNZreXoJK2KSeoXEcaS5DH0GPTQSSI1ZvRwtTYkxJPJUndUPJNhY/qoOi0dXTy+FQtUpK8WSk0OAxX1DH+2mptMdRdGmqrei0iIEjmLMdx9VC6cz0sC2+ogt6xQyKfMBGQVOeDoOKfknVAPqelu/8AJrbJWLRssmT4ZHlH1HqdE6CC1tEZ62rqq2dKbd41E23Lk5YEA/odD0tVXG/zd3uAJPKkHGT9vX7ad0luqqF1rrOqUfisXYTQnEnoeB209sR6ZHai9WihqIauvu8UhkRkghZQ08DZx+Vf/Z08r+t54hFSRxU1VbJ1DtNvaOSMevlweRohe5aCxRxV01ippKiWXe80VOM7j2B9QPrph8lSCoe80dGZLeqF9gxI0rH0C+mBk/ppeqGl+IQLQ+BT3OxtJc4MBfD+awrA55KnuR/20gaJ6i4/w9J61JzGroxkJRPc/wBm/fW1PW9MVlwpLpTIaZCNuGXYqH1DL9ffRWrNbR1b75Whp5sMDuUeX6f5Tz/fRavyUKTNbZ1pfLfQVUvS/UE8stHL/JcHY6OPzZ98++pvQfii+M9is1DTtertUwtHtmlL7W35ByffgY1BBZ+ndlZcIqNXlrYfDIR22j2bg99Ryppayk31V6pKw24nLSU8pwjegKscjVbxwf0aYydHSNF+Lv4l1vT4touitSVLBmdo9khIH9XPv/rpvF+LH400lBXUc17/AN0mAkjeIbmjx/Qq+g/XVI2S1WakZ6iG4zVMU8eBG7AlRkE4UeuAdYuV6tKOu+5VKSB9oSGEgn2HAx2xoezj/Q3aS+zp7p/8cfxAtlqSWr6Xtt3mXDJFMhhcD3GO7akfRP43KCnnrp+oPhrXUVwqHFS8sU58wLHcpJ/5/wC2uMq251dREiWy8To0hIZ54wpBB4XJ57g6cXe93euuFFTW26JGkh3VQIBWVeOA/YkY5Gc6qnxcb8InvyWjunrP8avTRsrx9DWmtqK+UhpjXJ/LjHOcL6599U5a/wAS/wAVeorzDB0tVUVLcppAq09PDtLjOQOTg841RNDTzraPkp7iKhnMivND+ZVIxj37aZ2tIbFdqaostwMl4p+aeKdyhLjsQ/ppI8eEI0NLNKtnbdyrvj/del7jRdZ9A0FwpJI/EMZOHjOOW2g8nGuTr/bvlJ5TCXWJ8nYRllOfy40bm+O/xkekktlf1fXUsNxU07zROryQsQAeT3HHfUUqbrW2c0tBd6yapDN4bTsu92Y8hmI45zrmcz01Tj2h5OnxOf0pPwC5I2hUykMgAzxrO+mqQvixDjgYGi1dCJIsoAVI/MB31HZoJaWQqJWOTnB9Brzk4SxSqWmeijkjkipR8AbqPp8NumgVyrftqAXClqKWT/hDCt2B76txKtJ1+WbeR7+mhF1sVJVB2hVTIB/hxpoZer2BxtkEpLggUw1ByhAAb1B0XNPIURwykE4BU/8AvGhVdYa+iqCWRig5HtpzSVUyMGEuBjBX31fGSfgqeMVrqcj2HHOkfCaBQDLj1BHro8ssNXEMxqzAcqe+m8tJFL5vDGc42kdtN3cUK4qgDPC1PllU4bnnnGmUqCYhXQAe4GM6LSl1qGiMf8tvysdNqulK4k+mDjtn01fCSKZxaJt8IvjX1z8GL1RXzpe6svy1QJ/l2G6Nj27H6a6Rg/Eb0Z8XaWVbq1P05fKuRpw8420005I3BnAyN3oDkd9cXbWC7MrxnucnWrpI9MIxIwBOcepIOdbMPInilaZizcdZPJ1Vc7lFbZ6gNNHE1THJNCynKORngMTjnbjvqvupuoa2llJuFJPh1JjlI8jAd8Ear/oX4l9SdB3OGqp46a5QKGRqC4qZ4HVgQQFP5e57Eatr4VXjo34i/EKis/UnVcfSFqq2d56erjWSlifuqoTyFPPrrfHl9/OjFLjSTIR/F0nlMaygK/mG04/Tt319cfwzfHPpD4+fCKmsHUEtJNeaaiS3XmhqSM1GFCbwv9SkY+xxr5Q9a9K2SxXy70AqIrbV26rlhESSb6eoVXwsiP2GVBPJP519tA6DqLqnoq5LJR3CpoKiHCmamnKEnH+JTznvzpO7ltgeM+r9u/Az+GbojqKTrSqs7iKml8ZIbjXYpISDuB2sQMDnjXP/AONT8alquNqq/hH8G65TRMGgudypzsVowAPBh7cA55HGuMeofjN8SOpYBRdQ9Z3i4QEbGhmrXdGHsRnB1EGlZ3Xe7ceUA4OB7aZNMX2/2G+i+mrz111TbukenaJpa24TpT08Sjkszqoz9ADkn6a+onUUlp/DL0H8Nvw0dDTp/H+q7pRUNdPFzJ4csyCrqCPc7mUZ7KD76pb/AOHz8IbH0nY71+Jvr1EhoLPSyxWnxlAUKAplmBPqCm0D3J76DfADrK6fiQ/HLb+vLu5anoDWXCmgYkiGnhidYQB6Hc8bH6rqOr2V5U60XD/8Taiu/U3SXQnQFgpzVV96vbrTwgcs4QoM/QMxOfbA1Jeonsv4HfwqwdL2aVJOpa6Iw0zKP5lXcpVAkkA7nZu49sAavfqvoiwXHry0fE3qmWNaXpCiqJaQTABYZX5ec59Qo41zd8PLRWfi5+OVT8Y+pIml6B6KnNBYKWZfJW1SEEykewPmJGM4Htpqorj4K/8Awz/gLtXUtKvxk/EQs0xuZavgtM77F/mHcZqk5z5txO09tdSUXwk/Cd1nRy9H2TpHoW5CGMxy01FHCZkPYkEebj3GuNvxwfi9uXUd/qfhH8PLwYbBbJfCuFZTSENWSqMMmV/pGT29uMaqT8FZ6kr/AMSvRcVjqZUeSvM1Z4R4+TQFpS/0O3Az/iGqXMuUX17Gn4zfw+2f8PPxUS1dMNI9ivFILhQJK3/BJZ0aPPqAVB/XGNct0VZUdA/FLpm/iGWmaguMFUY5lZWU713HkZAPOMjX0/8Axm3X4bXH8VXwyt/xHrdthslMktxCx+JgmZnVWA7KcLn9dS38bfwS+CHxl+B8/wAQ7BbbTJdqQLLbL3bNisefyMV/MOBweRjj11ny/LHJPxTLsWWmkc/f/EDsluqbv0F8Rq+FZbXcCsM5CgkowWQc/ZnGProv0L1P8PepetZL10JdJLsl2rqOOKGSnWFIEWn8GnpNuSSkSJOx4wSqdu+tvjMk/wARvwFWLqJlaStsEVKzSHBJ8CTw3ftnnI1wfaOrr70HU0t5sV8noq2Go8dZI2AeNuMMP2/udee4vHXL43RSpx8HZ9z2cilVnTFH8IulV+IMPTvTPVM3SF5rKOsqmuSc08kcaIu6UbhhXdZDuyMjHtrlz4r2DqTpH4jXeydR3mkuNdRVHhyVdBMZoXQgEYYfcHHp76s7p69/E34m0fUKWLpu73XqXqGGntiVFNSv8vFRoF3RqxTC/lHO7+pvcYs/ov8AAFdaWEdQfHTrWOwwGMM1LRyiSoPA4c4wpwPr21dxuTDhO880/wDHkt5HIz5saxQbUf19HJVj6aufUVXFRWm31V2rKlgsMVMjSOzsDwcc8Y+3OusOi/w1LZunrVdPxM9RxWm02xXWi6djqg0vhynxCr4zt83JHrn01M7v8UPht8ErRP0v+H/pmj8dUaCqurkPUSOVOcSHt27ADXNfxEvnW3XN6kut4vss8EqNKkTMd8XAzwOc4U4+40/vcj1K44o9Y/t+THjxw4ybe2XH8RfxSUlksi9G/BuyRWOzRQPCvycI/LyMEcZYsQc9xrnm9y3rqCr/AItcLjLWyzIfE3sWZZP8x+hDcf5dCZJxAHFZcVJRA6xuNjzyB+Tj0HHH30lW10tJUwwGmMCsq+RpWKvuUh2z9wcf82ulwuBi4y7+Zfv7Mmbkyy68C4eWOKGNaseOULLI0ZzuHJXI7jCnTv5XbUiBJZ0cMKiQZ2Lk43AsTz2I0NlpqtUemo/Fngwvh7Twr4wy5OP6tw+2pbYeheqOrLrRQU0ShHlSMiWZeWCjJf3HI9u51uyTjCNszrtKoxJP0X0xcL7fBZaAlqitjaOorZHLLQxFl3cj3BOOefN766GisVD0xZaa0dPeHSNRqsM0TLgTkcGZX/xHv/31t0p0nb/h90oEswiuJxm6VHh4epYDDL/0DJH/AH0jJLDU0MlLLWCRZwBDKWO5ABgrzry/P5/vy6x8HqODwVhj2ktseWK9XKWiMVbI00Sbllhc5KYJGR7gj0+uhXUUP8Gp1rbbUCeiq3BWNeRG329MaaGurKCrArJxHGVAWSNRggAAH78D9zoZc7lLDNJE0q5QGTaOwyO+uNklbOtBJPQPrrzLJVbp1X+WSjbRjxVxoDV1ctMBPErSMpUJuHcA9sfbH7aeTVCyiOadSRuwMd2B9dNJYDUn5gIRGr7TjgsBwG/XvqLwXitxjhkliZVMaz7WdG4wSRnA0rWWIrSVMyAFI1xFHH/UMZ5+unVLVwussFQp8YqUiZkzlR+Q5+6n9xrSWtSmemhar2B5EMkgP1GQf7/polDB+UCJE3O5NhPfJGTzpxT2upeVpqiKOOSamV1HYjBUkfXhcf8AVrdrdBUorySCHckqs6c+GeMDHrwCf399E2EjbZHL+LToYlRlzjzAn9ivGjoUQWneajWgSeNIKhBKYmY4aVX24H18n/0/XTVGaqj/AId4bH5nfHHuGRHL5wn/AG/caffIfNgx+I8CE7oWbkGTGMYznOST9zobRRJ4iSVEjNG7eMyh9uxkXb+nOw/voogSss01vKMrM9LURGRkYA7S0Y3DkejMp0rVXmoapraYRr8tVOklOXXaAy8BsD6AEfc6UjpVeGSFSWUSGNdrZEaFTkfQ5Rf20VWzxzxeHKwikV2ZP6gGXJ2/YMNv7aMduiDGjr0lio7tEzZpKdHnU/1xKxV/2znSdbbGr7m1RTVzK3hPucHJcAg5/wBRnWKyOSidLhCpVamOTHHDK64bI9MnJ++vUNK01vppl8jIZY8q2C0Zzx/dufoNT7I9HulLpW2m7W25pWvDWU8vi+MBkxSKchgPXPGvoL0sb7W2Gkc39Lq1aqVHzbQhT4bKCFIHBx/3183pqR6N/nKOaUrEDs3HGeeOddo/hq6ljvnwygnmqKiQWup+SlSOTBWM+ZGY/bIP210/T8ji+hxfVcfZKZbl1q7xaGSH5SSqFTujCUsIXyqOS2O3Go9dYLLU2xbqtRVw01TVrE9NVxEoWKqmAMgjOADqQ0TWgVD32nrJ542Ro1iWqzG7+gYDJHPGdN6mju9zsxnrLVRmoqT/ADLe8jNHnORtYYIJUgZ99d1N0efct0b0EbyWppbDaIqmSkCU8StmMsBwfPz2AGPqProfS3S63uonNN07WrBTrJDGamKMSioSQflzyUxnka1sHym49N2e23ujkoGk+daZmSNWZWC7WY+cbhxjtkabV9L1xOh2dSUu2iXbS+NTN46v7bxwwxnPHtplL9jST+jalqZKK+np2/3Skm+did4aQqCPDLncD6cDd+2gFF8MqJam5UtLcpkern3SzGVWSQ7iTGYzjCjA9f6tShqTqaKajuNXaKSeoCtsemRWcsUwrjd2B5yPfPvrU1dYtjop6tKd7qk2yoqa8x08rjPO1Rwxxn9ho9kIk5MhVDFdJKqK4ta4aS5wxNSpHTbVPkOVAI424BAz9PfUksFTS0UE0LulGJZPGETy4WEn8ybScg55zk/pojU9OXGHqOlr7NPSxUoYQVVH4e5HjB4Knj2H7DW/VFPTLSU8cvR4vH8wuY4vzQEqD+ZSDjk8H/toLrLwH5I+TdLVdUVdN4pMUCRHaxQKX3ff20Sh6XxN4xld6lRlnlIYLjzNtHpnB0+SOhp62RIr2GaoyrQsU/ODglcc5zpNZ6igFQauqTw1UtTxR+VnUdwxP1I16SL+LOXSYDa509mrhHRV6wmaQJMkyZ8MZyWGPodFYKWomurV8dRFFSVBKLs3Lu38KwH6Z/XS1bdLHNQR3ChQy1bRJHN4W1jC59CffQ8dR0NWIaeaK4iduFYxd2+49NPHwJNUtD6ewVVTf6epp690oWjRAkc2HcgDAGtpf4jNTSyNQmHzuwhYYKnPlPHPpnSVBVLVmpts9NM6xhZTM4GBu4wv0AA0TnhqKWikpKMwxsv9Tgsc5HH25GjZVsGw3J42W4R0jt5BFMyyg+G3rweQNEWhp2qaeouMK+EDuR5MHOfbQigp6q0S/LV81OTW5fMeQxPt9NCuoegH6jvDV69RTUqNgvGSSFHumhY6utk3Y2/Yw8ZmkTMkasOCfQZ0GpqcVz1MN8roJWlUOKJIiSEPGSfTTCgrILT/ACbpcVMn/ApztPKjsT99HIaaOaXxIaqKKZcBg7qQyN5ifvnQhd7FczMi/wAgUVAjxxRYlR0xg4GACO+kJ4rbVGnNzZVlhOIAuVyx75x37DS4h8Go85diCY1YSYXjnWamOoeF5ZoUYkg7t4GPQ/c6YEW+o1ntzvOayGJpDFkSxxx7jIPbB0KmFrlrTX01rmpamFFKmriMeM+UcepyNb1CXamusLWlVkii87SFypAH276WNcLpUTSyUyyRSyeGTMGyfcfbQ0iWx3Ncqant6UlyrAqTncHU+UE+mfQ550stJIkEUsN5AjIG4Mm8yIP6gR+mmE8FqpaVKO4Sxx0lSxCo8eVXHHfSd0rUstr+bt6R1QhASmYf0jPt7aJLYm1fZKi8R1MM8koDbFLIxVHHqdFq2raENLh/EUbgFDMWH0++obRV10rPGpLnDT1iVR2PAsnhSkMc5/TA1IaVaKxxFzHUMqpulgaTc8e454H0zpWXQ/F2BLDWXKv6uDX4sacqzJThCG2+nB4zqU19hoVqYtjTUdOrCRkjICyAdgT6aBm+dPU99o6n5SsmqplLo6RE7VBwS320eN0iSCpqqtg0NON0eV9D7jTFFsHVVYsd0FngotzcMXZAQyd+PtnTiNdtU+Lis6p5QpXPhff6c6Vo79bzcXpno5Azx74FlBCvkZIGPTtoXBcYKioqEooJKSWLJZVIzv8A8OD6aj8ESY8e004hE7vJCyyeIER9iu2vXSnkvTy01yjgFHEwPy6uwaTHl3F/XnnQi4r1LBaqmng8eesPmVpcKgU/4frpv0pQ3xrcFvtxmG8lmYsDJET2GfUaqb2iyV0qDFtstr6futNc7TI8cpUxpHKWeMs3l4/c6Mx1NJbcQJTx071su/bLH5mc8cE9vynGhUVnnpaeGeeRqqeJSPFeMFggPZD786fVHhV8CGVFADKUeQ4IP6dtWNBhKtMGX2qoLpWRU1PLDI6yfzYfDLNkHPDemmE9PPLJ8r0vJDSCFThclkGTkgD/ABDT+qoKKSmmap+beqmcBlpJCxA7jb/30N/iVfZUFXRWRpaZlAlnqDiUeoAA7/c6OP8Akrk9jOmnks95FLJeUr6+byyKqtGDkdvqQOf00Yp6az3OpTqQxSt4DGQxxMzEkcAfuNJLX3anuqy0km6Ix+KYioVEyM/n986KU/iVVOtXHMsVUwOYw/GEPlJI9TnS9SxPZHKmnvt+uArY7bNFAh861DmM4QnIHr35z9dHkjulSPlKqlEdHImfLL5go54Y8406prnLVA+NFUCdRudmhIBB4O1j37a0kvkZWKkkeTCOzKikBX9Oc6iWwzetBKmudGh+VR97INjAemPU6SulG0pEyjykdx20KS5xVhdbei7TKI5mRcPEB6Ee2gnU3XB6fv8AbbH4BEczBHwxYvu7Hntri+qenxyr3IeTsenc2WOShPaHlRFIHdEfbj/3xrMFawPhYbI/MW9tKV8cyETYByxIx6j/AOzQupmBmDp5SPzfXXlmur6nplJNWF3jpquMhsOh7kDtqP3CwBg3yzBeSQcafwVwVBHGmC3+ul46suM7gDpbaJpkR+WrKMCaSR1kXs23g6ew3P5h8VGPEUcntxo3VCOo2h13Y/MdvbQOttwEu6NwB6HGNXKXxFcdDWupsyLNEcgnLAnPH01vSU6zoYU4JPZvXRGio6eujlhml2SIhYAjyn6n660FK9uEb8TofOSO/wBf1A7atWSkVShYnT9G3S6Iai3W2afGchIi3bvjTOt6frbcR49PIh4PnBGPp99Wr0jcHopqY22URSRFlkpzwsgAORu9Dx++rasfUlDc7crzW2mrYqqAF6WdF3MhCh+T/VgYz65GklyHB2N/TWcfyUEkVQlTArDDZG5cjI5Iz74H99ZWCSonqZI2IZk3oAu4sx83H6ca7Rbp/p+phIpmHhGHcI6mFSYypI3qfUqSTp3B03ZoEbZ01Qh1VY3dIgC4HmEiH0P5R/06s/q7F/pDjWy9S9SUdA9juG2stlaweSOQB5FKjbuRjyAAdJy3Nkna1I+GZ8y01QdpZkGSqt/VwMZ9QNdvvb+n5ys1R05QfJVCnGyNcpKDkOVPI8xYEjjzarj4gfhz6W68pK2ptccVpuAV1McaARPhjsb7EAc/XTY/VFF9ZeCrJ6W5xbgc4JBRV2xoQtNVvMQY2YCJFKjBJ+mkCrQzK82NkmZIznyyL2JU+2dNL50v1j8Pa57X1FQOYVbZ5weV55Vx+mncd2qK2nilpHirxFCR4DszGBO5Yrrs4c0Msbg7OTPDLDqZed8/Fx15dvgPbfgQIqGms1AscbT0yFJZoIxwrY/NnIJPqedXh/8AC2sZrviZ1R1BLkG32Xwg+M4M0ylj+u1v31xKKASQvUUc6MIokMkcjgP4mBu2D1GdSb4d/Fnr74V3lrx0h1DWWisU+HI0TEB1GfKynuBg/tq9NMpklJaPon+Pz4+1McVH8AOh7in8YvjwLdXifcY45WxHDkdi3H6HU3+OFen4WPwfizdJIae4RUsNrikAw/zEwzK5x65Lc6+YVr+JN0qvipbPiB1XVzV9VFeKe61cr4LuVlVnGPoB+2vsB8Z/ht0t+Kj4KyWKgvkaUt2jirbfXwkOsco5XOPQ9j9tGzNJe21fg+J0s7VM8jSkmRnMjEtkkk5PP319HfwF/COP4MfDi+fiP+JUS0LVltLUKyY8SO3r5i5HvIUBH0Gs/CL/AOHF070Jfpet/jT1fR3OjtrvOtHTKYqc4Od0zMeV/wAg76hX4wvxHUHxPjh+HnQwk/2Zo5UhipoMq1zmXCpwvaMAjaPXVDj9lrkp/iUlcf8Aaz8Xf4hp16fMhruo60mOZh/LpaRTwx9kjTGR6kkeurZ/Ft8UaD4bWGyfh2+FtZ8tYeldoutWcFqqrAywLewJBP1bHpqZWCw0X4Jvw+P1FW+EvxX6+i8CkRME0Cvyoz3wobcT6txrmO7fCzrf4zdd0Xw96Lt89bXMvj3Crm5WPecu8jdgcBTj1J+mq3tUNah8mdA/hl6g6E+If4d7t8KOoOoFMDLUpXLIRHJBHJMD5SeDhsEaddNfho/DV0dWrVR9J1vWNcFDQGrm3xup8ynAHfGhXV/R3QH4K+g46KsVrh1Pdod8MPh7jVOv9cknZEDdh66j/wCCz8QnxBu/x0o+lb1a4uoKK/TlXDw4a3oBu8RMfkVRxj11wn6Jki5f3GoyfhG2XOi1ajdB74q/iyh+DjS9D9N/D1unrlCpJp3pBToA/YjjJUe+uT+r/jd1h8UKwN1ZfKtIkDMiU5KopB4yM88+uu8P/igUfSNf0H0zDNSRVHVdRcitCI0Bqfl9vnTjkqSVH6a486w/B78d/h30LQ/ES8dHu9uqafx5YqUl56MY48RAMqcHV/E9G4vHl2cW3+2F86eVeKK+XqDGJ7sTHUOVIrYApjkwP6l98Hk6cXRJGbxIcUMgpxJTzgkpUAER5DdiPLyPQ5GoCauphqY8uSI2JWN+U7c5HpqVdPdV1VFS1NFaESamq1Ec9DUL4glVuHKf4Rjnv+h111jijNKbbsg1aLlKJaO70ElNWzqojqgCUk59/TSkFsvtVtpK2GR44AvhTBCwYAZbDD/lBP21bnTcVt6mcPRpRR01Kp8eieLNSqnlvCPqBgD3z6euk7f0TDFcBXSXFY6HdgUNZwApbytxz+bGmjPqm2RKyAWe2TV80P8AvEjPPNtoYI080zsfNtz9ef110r0J0jQ9KUppqhkrbpVJvnkDBfCAx/LRR6gjJP10K6W+Gds6bnq77gNcFYiBwMpTI39Kj0znv66ISTzRBJKcSR+CCzMvduSCB9fzHXnPUvUPdl7ePwd30/gOC9yfn6DRu9xtMrV1u2T4Yl4N2NzdskfbTOvvFLWxtJCjIQ/8yHeFyfsND5blRBo45qpkkUfyZNpBBHv9NCK+qlzLLHMgV5AXMYwCv5v9dcV+TurxQXS+ukctLWxK6FCNwJPqMHn20HmjesBcurSQnaeceX3/ANNaOJI4x81/MifDnBHOeQD+oH9tOpUZmguVOGMVMFjcM45TnPA9Ac6gyaQzkZYlhgKEMG4faSr49jonPPAsPiwQMskaIpQrwc8k6RraXfHNTxMq+GXCgHBXkYxpSn+Y2Gmq02ioLxswbcAo4Dfc6hG2xSJWgaKRKcvDGpJ+gKkD9s69NBDNTPSwxxFosbsDI28s2f08QfppehQUlvqY6keN4kZgBDf0nCHA98NpjRXKody0RQSPPFES+MOpUgk/bax/XUAZtJM8vgTFYXVmjUMOAzdif/Qf30TtE8MsE71SbYpFeTcW/IGZRu+wHOhbVEIrjI03h/zg8hC9+Tn9NbXGUKk8sO5o5oAhXHlKllYkfXKD99QDCi073YU8ULFS9OzK6ciSSLKsfufOfuo0AuNtmt0bqXxFKnjNuXsSzD/XH7aNUsklGrUm8gQxh1ceVlc/n/tnTi3mhrJ4Hr1KU8yiCUKufKV2lhn7L+2jdCje3iue0JDFiKd5vGDPwQh4/UFhnUjju1F/DJz8u/8AMXDEjAVg/cH6sgI/5TpCltclFbAjEs1GHpUcrnfGMMrHH1K6E04q62IvHKkjLC6zJI23fG7LnA/yuCdSwjyGsSttS0cpAVmaJJAuQCxyNN6KBqGNYakF4/C8NiMgo4yQfsd2k+nZpLUJRVo0tG6rHLGSQNu7fkfXOvXuthDvT0k5yzCDeRy6Z4z9Qp0QA0SfNxyyMhkEfcKMhdvvq+/wg32oorvculJYhHBXwCQE5bLxuMsB74Y/vrn2z3EwST0z7AC6soHIJOcZ/vq0vgDfYLP8W7DKKoJS1srU2SDkPIjDke2RjWjjZPbmjLzIqWFnY9s6YE3UStbaymijSNqeZ0iOxn7hXHo2QBn/ADaOrukjaaOeNkDrtckk8HuNaI1azieOOKQNmN0ZCoYE5/8A8h+ukaeSreOpmaMTxeJ8uVhP/DK98BucZY69XFppM8glTY+eeeSKOdpW8R5CFVsBiuMftwP201qKuloxLUziVJad9m5hhC+OMZ75zrWiSKNFesimPnLRmM4fJO0gnt66TUl6iUS25ZaCjDLF477HyOBknjGCcaLjYTSW3vfnp6id6uAqh8QeKUCMvKHaPv31i7tTxy0ZqbfQVRg3SRpICJFfGN67uD3OlKBqqptdU6UdRRsobaZsvHjsGVvRcDQyzz3GSNKa42+nilikZHmgnDybwBjA77TjI+7aHUgeq45qql201c0FZnJG1WRE+pHJOg9LR2To6X5q41CW6auUtJ4gKpKRjDKD9BoL1NVT1csFHaLfUTLgyo8+5PDlTyhFX7Z/9WiFSb71PaqOokukMLx5WamaDcY5RwRk/wDvnVfgh8jqi32G33uO6XS6NUeLK8wp4I8kE9myOB5vrqeQRtEjXGkoIbi7xgKrkHBJHPr29vvoN8vDeKWCnns9Ukjje7yAKEH+HI0VhFFb7e9ut+6ihCsm8HDDI/NknXp1F2ceCa8kOuHSXU9dWSV8FPb4hUjc0SSY2tzgkKO4I9dGbhTwWq328TeJHUQHG+LP81jyc/T007sdgmtKVEVPdfmYJW8dDKdrvIBwN3r6/vraS5VbI63q2+CkZ3O4IYL/AODpxmrPUlzq5lSS1UqshY74m8u/IzyfYe2kP4jU11rkqKaSB6lX/mM6sqqQfMoABzjHH21ituNNHRyVcdweBJBuCsNq5x2H10Ns1bBbrRSwwUpuU88zPLEj+ZQTnnQd/QLUQnV0tRNA09xKu0fEYj7soGd3vrQUNxoapmWNWjR8iR8s+fp6fudPKe1yfJSAUjU89RGgYh8snOWGfQ6Tt9HNRTTRGpZ4UGZEmO5hn+rOdKuylYGm2NrhPbIjBWXOKKSF5ljCBNzFz64HbSM1oonvs9fV2943hyDKGDRvgZHl9DrSvtcQUVENQJp4pDI7wNsCJ6HHPbROnuNI9MK6O7I0IxG5BB3H2Knk51bZS4swkkIonljqWTxCTI8Y7H0ONNLjX/JU9PVS/NPDs8OQ+GWRm9yfTOtWvVrirXrRWRiB/KsDoVUn3zoiZYsfLwzCSByG8PJcHIOMD+2jurQonQ1MFba46+mgm24woCkMAO/A0hXtUy08U1DCkoBLbZQQR+mnaxstUzUatA9NGfCjV9qgkcgjsTreO3tXW/xatXp5hg48UBsDuSPrqpx3Zb3VUNcRPAEeMVFLgsySHsw7gZ50PaepFOlfDb4pIZPJDDkKq4I4I7dx76KxT09Y08r1Bmfdh0HZMDONCJrfA1VDTQGqehrVZ2wxCB/bn8vrqywJ2z0MMk9TPf7/AGWnpamnC+CaYb3fn1A47fXSEydP3Wsa40dvNbX52TF3ePanfnn07aJ2q1x0dZI9BUPLhNskTzb/AAxjHOkZ5ILRRVU9U8lPztQBR5iTySfb76W7dItc0tM0Wgo6zwUFE6IZAkM1PUHfACCW2g9xkDvpasttqu0Ly01bV08cOI5VmXCS4Pc++ndsrLfdKBZKOMYJIdVYZDcdsfb++md+ojcLd8rI0gcHICDaePp66aiin5H89NItPBM3hOXjAgkjZdyenAOmdPbaa1s1fLGZap2JkmcBnHA54/00yhW222GCJGlYkrztY7W9R9NOTUVYqWp4pE3Me0yElvoCPTGNCStDRk7PUt9ivINFbK1JKlZCzLLHtwn0OedLLc4K5q2joYpYKiJmhaSeIFCfTHvrWRlo6lqj+Ch0gjDGaBOAc8j3PHOmlJ1HbKpTBbYpWwf/AJkRCDHrz66TrvRZ3ryKzXxRupY6uGoNH4YxGGWPcc7sE8a2tdBSVNHX/KLURR1UobzTZAI74z6cntodUW2SFoU6f8EUtXmabLbkRhxg/bOiNRcTRWppnQ1EsShRHHHhdw7YH11ZauiqbTdoe/w2noa+Oell2vNBtV2ZsJwe376ZyVMFLaIKd6seI0iwxuxy0rdh39BjQ623qrr6meGlpSaNeHzPvO4n0GOAPbT6qtME1SlxmRXkpVJjBbyknA4HoR9NQHVms6VK1LzKGm3oAYcbo2bHqMd88/fSl1r6O1RhblOKd5qZ6dkij53EY4x98j7adJNXpH8xRRK7+Iv8tV2ZTI/Nn/XTSqtSx173KnlmWSFw+JCJASPXntnP9tQC8g61C6R//wBRvL1EURKKCxCxkAcnJzkjGnFbFcIYv4vRRvLTeMqTZjDoGxkY5z6c/fWwkkuMlTDPPRzBkGVRwZHYDnOOF1rYXNPaWp4VqECTlWil4IOQQe/PGedQZuz1rrq6uoqiWKhEFfNJtZJIxHuQf1kDVd0jzdSfFumklxIKZizgIWVdg7gH641O+pLzQRRVTTxNvjhIjdSceITgLuHbI51CfhDJTS3a7XKpqokqJFSCHdkHPc/v21TOpS6mmDpdkWW1crYppKVmdyRlEO3juee3J0MulqqAvzEAw0eSB76MVc84gL0k3ggNgoAGYn2599aG4l6aNqqBYHlwNjYyfprgepenpr3Mfk6/p3PV+3JkPopWEki1Kb2XkAeh0ssmHJC7fvopcqCGGY1UCja3cAaHmHa7eKuG54OvP/5PQRprR5qppSjFgMfmC+ulmmibCyoCh0PVCsm4DjOt5mMcjI3IOCNQNjoUyUrmqWDdCRhlzwD76b5mWpBpzvH502nHbnS9HWiQPHncFGOe2tI3SleeJlVkkKkEDkHUJ5ZNelZKeajgNRRb0jKgVMZw0MhxuZh68qv7nVg9Nxi42uSlijhqzTM0yEeSQKrHDr25/LkfTVM0lye3SQ3GknKRswUheAfuNSy23eStmpbjaKj5eZKgA+bhWwSMj1U4x+ulcbZd2RaUt5kp6iATQMYpGBhVeQHAyxDZ55B4OO+idH1NcY6qaOaNoo0O5WQ7ld1AI2+oznkY7g6i9Hdp1rWoq6yymmrMTBYcElyfOU9uRjGjktNQwpvqa2dIid0VZEhI2FAOQPrnn/NoVQrkS56ujutMJ7TuQwhSGC+ZVZct/wBDNjI0SgCVVJBVPMGaSPbuAwYiOMnntqF2aueeOGVzDEquxWqozkMSwOGAPsMY1IGq2hpzVUoZ1mYLUKQQRz+YfTAH76ySimjRjnoXv1isl1pzQX2309chAOJ03BgTySfQfbVOUHwXo+l+rk6+6MiaCFZZA1DLGHSWEHDJg+hDDH0ZvYZuJL0tO3g1heSASZp5GGSgYdjx2yBpKK5rboPlyyiMnazNgnnuc+2qcPIycaVRlotz8fFnjtHHvXlvPSHxAu3Sd1pZaSmorlNFRVhThY/EYKxx6bedNIY5yiNUIlxt1S7yJWRg73VHIZQTghgBg5GM559ddddc9L9OdXUTLeIInSupVWSpjj3MrL3bd78f31zR1h8NLp0xGVorm01F4jNTyQyflwcYYehIAz9c++vSYPVYSSi1s4Ob0p49xeiLy0UjJFU0EqzK7t/LBJlQg85GO2MauT4Lfiy+L3wXjW09JdRyLbCW/wDwdUqHgQn1VW/Lz9dU/aYZ7lUxW+epSlqiu35hpPDU49SfQkkaIw0kTVQprnGC0B8Px4GDLvBOWOO/GNdPHljk8HJy4mnTRevX/wCKH4v/ABfRqTq/quQUOzIo6dfDgJ9yF/N+udXX+E34WdPWmy1n4mvi1BTxWCxF5bJDOykz1CknxVwfQg7FP9WeOBnj1aWpgoybYyVMZO2aSJwSqe+3uNPYet7hT9OSdMrebjLbI5RMtBJUEwpIB+fYexJJOPTOi5PwURhf4ku/EN8Yepvjn8Sje6lpy058O3UMYJMMZOI0UcZPqO3PHbnXVEPxT6Q/A18OLD0w1pivXxF6kWK4X5BLtaCMjKxSNyeFYhR9GzjjXHHwU6+6O6D+LFu6562t8tfT2mKWspaVF376oHMCvnsgODqH/FXry/8AxF6zuPVfUdQ1VcrhK08xwSFJOQg9gAcDSrTtlk4XFI+pti+Mn4XPxT9ECm6yktIbGZ7beisc1OSP/lvngZ9Q3p21FKHr78Kv4ZRJZPgZ05S9RdYXRjBT0lrdqmeVicbXmPCrt9s/XXzZ+H3RvXHxN6tpOkuhLTUV1fWEIkMS58NfV3PZVXnOdfQ/ovoT4MfgM6RXrf4k3KO/9fXKNVijiQGUHAzHTqeFQc5kI83fVspWkZprr4JDSdGWb4dvU/ik/FddIavqIp/+D7Q21oraGBK00CdmlxgbsAA854zp18GP/iB/DT4l3Wbpvrm3f7MTVb7aWWoIkglQ8BJSOz4wDwRqUWTrn8Pv40OhpOnK/wACtZhvktdQ3h1tJLj86H1x7jXzh/E98IOm/gZ8SH6Q6S62hv1N4ZldAGM1Ac8QSMOCT9OeOdVlkE3o6v8Axf8A4SvhV1re7fN8FqdIOveopwy2y27Wo5oSMvUTkHbEgHO4DJOONcF/EX4R9f8Awe6gnsnXnTNba6qBzEjP/wAOYA43JIp2sCMEevPbOuqvwE9VfHOo66e3dFW6O5WWYRre568b46WFeRiU8hsA+UHGcZ12/wBYdTfhy+K7Xn4Y9ZXzpy6S0KMtZTVEyB4RjO5ZD/UBjO0986hZFtukfFuhqEkkkeTMJjX+XKjYMYAOVPrycam9g6mW63GGg6rhqaiRZEWGshIMrKOxYHg49++PX00T+KvRnQdN8T7h0v8ABN6u/WTewgabJCkZDEP/APk19z3xpex2Sm6PmFHXtFUVkkf8yq/MB/kT2x6/TWDl8uGGDi/J0OHxMmeVvwWJdL5PFVpNRMWpnh2OJM7pET649DyPudBKm9QXOjaXYyySTA7AO/AyQf341tR3iluloajqk8AQL/SCGkAwDj6eumcdFSiXBqVWOJtnB5dDyGH1wdeXk+zcj1MI9IqKPVDRV1Ek8sQaSOQB3zgkep0xjjmi3+PtVVGSFGCPYe2dPI6SqgEnkxLET5Cf+IPoNa1MC1Fd4lGC9LLhlQZJAIyVP20jHof2+dFoHoniZ5JW2GnOAUOCUwcehAGlYZ1d4IAYiIXXxcgAuhOGU/3P2I0lbXpJY4o5ncVccYhkUHzJKpILH2PYjSk9qAraKshzEHVstKPzFTsx9TjadAKF3paRqmWQbmlgXcMHI2EHj+2mbeFDQxMI3eUFGMQbiRCvppBpqmhvdPcWkMbN/Kmiz7g5GO3fTP5ypetp45AqoBtZQPNsB8uT74xqFy8Cpr/mDBAj7MPJlc8ZCMSM/cD9jptcomWChrKYbjLNJGVB/KVMgH+h1makp/GQiTkDwyq5GSHI3Ee5B0VrYoJo6OC38U+yMk4PmkIYnB+7aEVSplbToZwPDIs9ZKXYSBw0aoCdqd8fUnONKSUjSTpAhaSKnGxmjJ2sVVwe+OMgaQtsMy3LJjkxFL4kkZIBbPmZQP0b9h76LWdKpEq+xklV4HR2Bywz2HoSAf30yKxwI46zNXHC8n8tFnUcFWVOWH14U/vrFDSyN4NOgzKzmNombC4yQRn/ADD/AFGnNRSJT3Q26lkkSmlZZadnyMeXDIx/6Wx+mvSzm4VlGEQI8MvgzHb/AFKqkE/8x4H/ACnUYaJHTXmK308tLUsZvHpI5Yk2YKFiVcH7Kw/v9Mx6pt8Pzi0gjKyrIWQf1E4Ic59icnHvn762qruBAqtFtnhVSXOMbckY/wCk9/trS5yLWGkCyqZ428Jmj7qyq2D9QdoH6nSO/oZAP52ugSqtNUCYmJET5PBHOe3rphKspn3QuzSw7Zd5PYnII+2MamVRHBV2ZrrhfHNSkNTGfzKudnA+xU/qdRx5KK03eOubDU0lI6yeoDjOQQfXHOnTEBEU1JJeDS05/wCOxVUzzjGVx+upr8P6h6DqK3VaEST0VZC0RchTkSAbT7dzqOdU9OQRR23qOxIwLbDOi57gkMV+meP106trUyXiRUby+MJIGBzltpK/6/208fyRVmj2xtH0rjcPBUSI9PBPsJc7mkWnOE2ngcjnPA0ilypqiqgFJ8xWCZFkWqjXYhJyG4bHIwDoF09WXq72Khq56iGGmntkcrpTRZkMgXcCCO+QMH7aVaSmNKlitTre6m31LTSwTVIjmVsj8vuPpr1OJuUUzx01UmgzV1QpqRpkV5FUkxRQOJGmYDJHOOc4+mmrVVXef98jt1ZSNTqpK1ITcMj1UMV4+p1ihMFxuKQy2e50c0CvIqSQ7Y+AOeP+ZdM6j+H9XLJalq5Q1JMBURmoEMjCPf5/fHlHf31qTsTsk6HVIlzo5qmaqqXr3fyqkQIR4zjKlScAj3HvpnbqmCgvddSVUUfzESxxxBapGcKfKNy8ENzzotahHFSF6inRBO/hgrJvwQuVBIPGSAM6afwe3JXm811st7zUIM8phQswypADHux3A/20QrehG90wurQRUfWZtdwtsTyMWYSDsG8yd8cc4501t8UVZMs16v1jqMxsTUU0mwSuWHLKeAePvretljhroOpKyyvRNNG9NFVxoJR5jkb17g+nbT+OwWNZTXJTwxrUKN8SptAcepHcE86r6sEb+z5e2s1NVZJoZZqZykxRZIm/4wHckdh+mo1c6Va28UbrbZo4Kc7KlJydrg/l2/XRa4dOUFbcKWGkus9veFW8SOmO0ybvNuZePtp9JcHqLkkM14jEZjCpAI/NuGAASe35ScfXXpzjpuyOrT3O31rz1NxWjpVbECEbyPXkdgMadU1TcuoqOqgvjJSUc0g+UaOYIahQe+T350VqiZpJ3qp4RC3EgKZAHqCDoReK/pG3UsFwu0AdKP8AlUCQHyk9/KBxpmHI6WgpU0dBPFILn5qeJsvvAY59xjTegW0U8z1VuRCsuEZwuTgfT00pZrj/ABGgjvENNLDDNlmjmA3Ic+v305rbjb6KAioEqJIpYSrDuUk+h+n11GqKVcndjWsv81LXGFLVPKGyZnSMshDeoweDoNd6qrgq4xSWaWR3cEzO4YAfVPXR2gr7bPAtNRVMHiyAqSi85Pr3xpOOKaGZf4lUU8gEbFWjUq+R649zwONKXp6EjS1SeH841MTKrMxhgKNtPYHGlKWCihpHc0yBWYY3qAeDknjTalu011ilrhStDbomEYlaQA5HOMd9OKBoqynesoCkyOxyXJGw+wxqCL5DdY6StC2y81FvV490kcCP5ynbj35zpCPpuz2pXlp6uqpkl2qzLMWYDOeM9ux1vBbqermhq7xb0gr6ZmVJFcHKk59RnT+mV6tXFNLHUbWJbY276HcP10ydKhFC9G8FJT0dOlNBKHRCZDLI293zyC376bxR+HWRTsiPk7ZAxPMZ74I0zpYWpLvMY5pWjC+G6H8ufsdK19ZXQSUUNDQzTRyFmkjTaEwOxP11CSh1HklJb6EMaOKXwy29lU+Zs9s++h0OP4k1NDOpheMvL4shJU5GML6acPNTwiWtnl5TysY8nv6Y9dNZJ4btT77dVNBKHHePznH1Pp/50GhFp2OKekFvraqaBVZKxdpWNOWceu7v+mmDR1VUZoaypqljbyNBJGGQj7++i+yeKriEPgxrLhpYmGSn+ca0QUfjzUs0sUkZbcyuSAMf1DH/AH0Ixp2Fu3YpRQG200cFDFCkAU7mPlIY9hx3zrWWuEssSpEriI+Z3zlj6jGhn+0FFPdf4TSTxvCP+IpUgEd8qQe+P31pTyvUOhalliNRIyxCReePb2H31G62P5Qq3UcaPPT/AC4FLkxyyIMOr+mAeP116icUwlu1TcVVeP5ZQuVT3B/xH/sNDp7PaamqmrZlYyo2Jod2VkI+nbjvpKG8JBMaM2v/AHKMY3x5PB7bl9Ror5KxE6DdqrrhW3KaClinkhIJ2SJtbcwwMemMaC1VHQUd5HgyM1S5/kReJ5CR+bdjT+mq62qSZo1ijWSHw4hG5Jf68+g1602iOlqfmhM1VUkFdiEERBv6jnufroeBvyHUk6xQR01AkK1wVpZoVAZAp/75I02S6U1OI5rtII4Cw5DBXDKcny+2n9ZTU9Is1fNL4aiMrM5bDYx7ep7ahFN01S1k0k9TWyP42fCHijEmQMZI7Z1Et2K1RIbRLFBUyTUNyElLO5cQTJg7SSoII+oOt4mu1HLLVKKiqgdfFhRoADGD6Z9holaIKmipkpqqOmj8MKir6ADsMn1B/vrNwNNBWyxvs3FCAN5BCjnt698fXGmbJbBNtkkytZNVNDMkrokbqx3MvLZ+nPGl7xe6m3UJqqWjeukk2jC9o8fT1GlUqKWnEFBPF4c07NLGVYtuwOST359vp9NOUikjqfmQm2ZI2RNyELggnI+uhYWqViVslpKqNaqnpfkTUDDZwDnHfn6502WnrYWPh1HigTAyCY+bAGAft30jQXUXGpnpFi2rvcDxiVAZTncD6+mmkFLWw3qS5Xm4VNPDFtkCSMGide2DjnHOdFutkrQN+LF1oKG1RW+kiMMsv8+ZDIMHAMa/3xrHwz6fp4embfeIHAqanxg+RkDdI20sD7ADB1DviNdRfb9LDB/NikmSniEXOVVgD6epOfvqy6C5w0VppoJDKYYVESxNHhvJweM9uDqmLXudi2bqFD9q5cNBH8wRS8s5UDdIPbPprNXXRVtEtR4scanDI7Lgo57HnvodBT0ddUVHiQw1MSyHbG2T5xztJz382PpjWYqmJIUpL2IY0MpjiUAKIx6DPYj2OmnC1RIvo7EJK/5aVaSaqWYbQPEU8M3rrd0ST85OW7HGc/roB1EaKMp/DwIwCwCDgowPcn10b6cr47hb1ScoZkO0gHOvF87EoZnR6/hZHPEmxN4xCDjBB4Om20ux3AZQEk+40fkt0csZC5y300FEfgVDmQ5KeUA+oOsaVmxuhiMRbcDzZ4zx662SZXDIRh1bOM+uvXCMyv8AzBtKdm9DpqUZ1Lq2ZR+YD+2njAilYYpKU1UMlM7HZtJ78N9BpjHNU2SpVg7GNyMkZDD27e2lLTcozilO4MDj9fpo1cLUzxLKBu3LjOff30s1TDZJbN1VWsDUQ1RTw/MW7sCe5XHp2/bU8tXUVNHR+IiSJNjazqCyByd35exUj9tUNSS1FsqAmx1VPKQp4ZT6ak9Fe/lamP5aULCV2Ph8Htycf9tVvyPHei5LTcoLnuoLeooaiZt6SxOvgyD0Rxjytz3H+HR2K8RrFuqJ1pZ8gTR5LoCBtbBHp2Oqist6mDmdNkM9OwZNxwJh/gPv69/fUtorzQ3HdvkqqOKoUNLTyxh4wTyAjcnGfQj01VKGiyEqdEtrquuhECRzxzwSkqvPmkUY554BHtrTxSk7ySxrOsykeAGBGz9ex0MoawTjxaSqp56cYzsfH83kEkHt99FTTVTRr4USeLH5lIlBU+/fga5+SKi7N+P5KjWW508NpjSz1DU8kcjN8vUIcBWwAM+vI1F+qrZc79aXkpKZeSfFVTwpzliM9/XR6rt7PuasRWkIwCJAwwD9OAfrrMdPVwUzfItJLJEPEVPRwO65+g0sZO7RY8aaplEN8Hus69Z56OnhqKfZ4bbHG4EtlTg+uR+wHvoXN8OPiN03DJUR2WoanyzuyYcZb1Pt/Trpi1XCOKsgnEEm9h4kqjghexz7kDsfoNGQsNMYzJMs1OzinmDjnYTw59COR+ut2P1LLiejn5fTsWR2zi+C59RWEqt0o6yCRHCtKkTIxx3BGMY1KKG92a7SM1TRCoMif8WPyuvsdvrg+uusaultddDTiqo6WpiBKsJowxYZUZ+uedC4PhV8NrlWkzdKUsM7IGinhYxMoXllGP8Ar/troYvWX/8AcRiyejpbxnMsnS9NWSLWWqtjlRmBeJ2AkG0kAfUcDUWvVLLb6mZ61HRQSzMykHPOc/uMa6s6m+AXQt1opmtVbX2+emJqDIzeIHHft/l3dtUz1d0jdbVUyUdbcbRd6VYMR1ImCzAHgEjHPOOPprp8fkwzxtM5OfjTwOpnWf4EPj1+HnpXp2n6SW3wdM9S1aqKm4Vbb0r29hJ3T/l4GpB+Kj8Gl/8Ainea34mfDzq+W411ZH4klvuNRvgZBziCUHyj/L2+mvnja+mZlZrfbBLJKu5iJHGJADwfqcY499TS3/Hn4v8AT/SVV0LQdcXKntdSD4lOlQTsC91BPKD7a2PXxMEoU7RHoKzqjoO+VC0dwqbVdLbO0TPFMRJEw4IV1OCM551cv4efwxdd/iHvf+0t+q5Lb0ukzSXS+1D48Xnc6xl/zMcfmPAwdb/hR+D3wh6vlruuvjL8QbfQWqxN4zWd5CKir/q3M3GVJ9BzqU/iG/F/VdZ28fDH4N0J6Z6Fo42ihhpF8KWtXPY4xhCQOByfXQGW3omvxv8AxP8AR3wk6XHwK/DFTQUNugY01feYF887dnWNvzM5I5cZzzgAa5Ps3TfWnUc5utFG22SoaGSSQ42MSBvck+Y5bJz6ZJGdMunrDWdSXgUdCRlZGSorMgxQICex9SfTVqiyr04kENkbetLmSQb8Go3odzkf9RH21z+ZzI4ItRezqcHgPLJN+DWLp1fh7RRi2K5n/PWT4/4h83APqBjtpOoljapWStpU3SbXG05UZ+/bOpNdK2nuNK9HVzPD40X8iViPLIATtP3O79NBBad1JHchtL7hugZsFgTnII9sf315jJkeWbyS8np4Y1jVRRoxozVuscZaJwZGTcMqMYOD3xkjTNaDFK0dK5EEnlhkfsr8DLY7crotQU0ElYlQMsmTBuLZ2AgkDnnGRpWqha2TSUsxV0ZQ5VVyr5Jx9iO+qyxKzamqYHelgrIQSi7RKoGN/rk98aYPPTUF5WFUHy9SDUxMrkjAG1lP/URpaVI0EkayZWZBiI91xznOk2eSFAtTGzoeRlMBd3oT99QjVGtxtBtlZHWSgxmsjBE27IJGAGGO+OO+nweZvAgurAU8km5X3A7QwwGGPqDppUOy2mK3V6BaeAnw5RkrGc5wfof+2nwstvucCPSVDRTKinwxnaynttz2Hc6rlJpjRqhpfqIRTzq64MRQq/5lkYDg/TUbvSVU0UNypVUYP9A/r/wn9NTs0tLOpT+arlfEaKVhh+MbV9iO+mqWQ262yUdIj1KSNkkkZAX+r6kg6KkMBYoRc6BLhCrRVhi3RHHlMoAYZ9D2fj66zboK6emlo3nFPJVyb4FcFREQBjn0Hcfpox/szcUtHhpMXp6ibxYETsmGI2n2wDkY0wltl1lV45aaUNCV3yHPlVm44PfB5/8Au6soSUrQkZZIp1usfhy1dPVMXhOQJsqvr6cqR9nPtp7RmCvmZacMJiUlhwB5wMgE59drc6Zz2+UU8NRD4hNbRxtHtOczJwQfYkDP66zTXYUlW9fNTu60iK7oFGEQhhj7f/ZopUVEjqaq31tS5npwnixqhXPnR1Gx2IPA/wAXH/fWHpqWOaKn8YBggSYRuCHIOQwPuoK5/wCcfXRC9VUFZb4rrHEjJXxpNA5GCdzkjH1ACj99AKl6eVRLCxU0w8cxOo8vo3Hr+RTj7++gxl+hpUJCY5JjGRmZwylfMAwPOPY/20zjo6ypptssStURSMPGQbTImeD/ANx99P5LnS3KsFfSh9jxiKWnIAZA2WDK30xj9NbxVD3CijWR3DxjaDkDtwqn6cH+2gF6dGtNXNToKGojdJ3jcpLuxvkGeGHbJwcfUrqO9RRvWr80hXaW/KVxtk4Hb19NEpg1WiSeGkVRA+ySJ3z4rDHmBA7jaOfoND6u7TirCSwOYJFBdvVBnB+x4znUQg8snULPTyUEkrnwy0sOfyrnaGX9duf00EqKinhuFNNRyYMZ5Ur+WVSf7c6JVKWupn+Zt0j08kibajy+Q7h2AHY5Vj9tMbeRXXeOSaAqrtmRQck5Ug9/qM/tp06Ys/xZ9BfgZe731D0XZLgtJSpRLRLTq8UuJEkjJByPUcH99GqLpSwVN8brGyVc1DWUkhWrZmDg7eGYj09NRX8Pc0Fl+F9vnlqxT01N82WdCW4LnH14Gf76suijtVNUydQU9dDUUlyKReQLsduMHgZz2799eo43/TR5DkUsjQl0/DWrNIZepxc5JxNOwm2bo1B5CEHIHPbTJlFddavqKltcSR/LpHHUGRWFYshPl7eXB9dEaO3pA05oqhHgctK6vgMofnaAO447HTcwijtVNS0E6UUdO4jjjkpvEibYTkKOME+mNbIqkZnG3Y1muVrpKOuq4rg9RCk26SOIiaSJtqjaoA7Blb9zorCxrI46ymE0QqYwrq0e05yCP1yO2htruVJBVy1kdBNQozrIqLSbElQMNzHHPJc5+2ilwajjpaFqAmedalpZYTuywIXDKc+nPGiSMqkZqJrfaoaiQBpZnGVaJg4O0Yzj1O7QmgulZcK2suMtLLRsshjZJKcIXJ5zn1xtxodc+o7H0/QPBUSCNiXlp4m5aZX83APHBIH0zoHVdSde32dXtVmhqKRk8VJlO4eYDygKc/fP/fUJ3R846mktNJVxdQ3C81U606hTNNknZ6ZAGSf002enslwqheqC4yCI/wAwvHhwcewHOf00MktcyVC1xutQZIlYCkdg6OCO7KdPrFQxmxQVUcMUQjLrJHGBHtye59Rr0ZyF5PV8N4uZS5Wp4ntUg5gkVkZnzgluM/pre7wsYKaOjssFTLDKiBCOELeUkZ+mnVFaZKFjHPdmmtwk8SnpVkz5z23N3xnWkN8pEuXh1ohhuUgki8IAkcAbW/8AGj5Jk8DaOy08Uc1yno6oyI4iMUbcOpHPlzpxZoQKX+G/LPSIZT4XjHhk74PfTyOIRtLUxTR1MdOWXO/kEHnOPbWiLRXKB5zKtRDNlAAxIU/6jGmbspToD3RrXQ3Cj30ELyO23xqeUfyn3cYUkZOPbOgd7t9LZ6GW8Nd7jcqobBHGCyMGPYbf1B/TRustFXE6RW2G3jwmXwdyktnI8xJ++l4a6OpMkFwqY5qymqGThBGqrgYOfpzydCiN2ArdeKyG2T0vUdvdmuky4jRQFgUjhc+pwO+n0F8pP4nF0RQ2+rCxv4skyvsXdt3AHHpj00UaCCth+fAiap2ssOSCjNz5ue/Axn66Fww3J4BJU0aW+qEoXAk3NUKeMt+nGhRI/HwEZ6S5GmEltrYo6g5YO7blBHcHSVta6xq0EVDHb6jO6aSI+Ir47sPvpaOlEfh00NKiRtu3BTgH65PbTC21nVBrzFJQpFSqAGdGB4Oe37aIynseqKx5xPVuZ5CxOVULtGPXQuzX+WuqZo1MtNMoIWI9zjv30Sq6iptUwdoquuE6HKxxqVXHqTqNXGur5qin6gt9LS0tKGWMzGNvEz6h10snQZPsSRbfVUtrdoY3bdJvbL+Zvpz76epVU7UaV8FII3QDfAXV3RvY4OPrpGmhuNV4Mc/h1LTL425WIGftrcUUFFXSyKGiklHnTOA31OmqhGqBt7ouprvPLUpc0GUAUbNgA9F476UtVvjt8EiTtC1S+3x1Mm/PHYfrol4Nz2mFYaYwKcoxmO8/bTWtqXhY1k9JEojjJmOMYxwCPcnGdQAMrI7PZrlJ1HX7KZ1XCYHkJA4AHvjdpS4XpqdaadKSWeKchlmiXcIwfVh3/bW09NberLS0NWJWppgdzFMFGHYr/fW8Fqa22antdPXSO8QwryAYcZ7H6Y0HGxrvRvfKprVCJf4c8m5VkDxR8vMeFBA57E89taUtxuc1tSu+RSOpL+H4eAvHYEj1GNOqdZqdkmrGhaYsI2KvjHBIwPUemsyzV806wSj+QfyZXG1sZzkft+milSobqhtXUgrIYd+yKeM4VwQoQt7nPbQuqs0Nvp/moJaqN5giTGAllLE4wPpnRW5wfM08dLUqySrJ+YRjEg9P01vHbZ47elLRyxx0sYeV3TzFmx5Rn786lWLJUN1hapiNQZQ6xAO8Uqg73B2+/bA1tS0lP83CKe0UgVzh5kIZVHcYAPB763kgpJqiKnJjNTTqJBGDwOOT9eSePrptXE0FVTzU9bHSxPKpkWOHO5j6N7agI03QUq1jr6OSGmCTrIpGHJQ5HqP10GMNfHavmo7fTpcI4hBKT/MYqvGc59xo3QTJKJY5Y0Rkc7GZ85QnuNJKwiqpKGNmLbye2Sy+zfbSx26LvitWAqe5vcNkFVbJoqqnH8seIqFm9Tnuoxnv37adt/FrgC9fXsQuY9sbcAexYaaQ2u4QVjzNBTvX1JfZURxEqkWCMHJ7409ayQUjPXQ081TNAiyCKJygkKkE5H150zKuzGVdZqO5JSfNCsCwMI4IoJDgtnJJK8+vrpl1ferhajTwU0qrDGjSStIu4sVIULk+4ONErbdNlJTVFw/3KskkYsofhQuAAPvz/fQr4lXVKSzx25XDtVVBlDMPME+n0JP9jqrJpF0Y9iv+nWt03W1A9wqBHTU5NQzEEgsF3AYHPLgDtq34623y0UstM4kEanY4GQm4c5zz3PpqufhZTPVXeuuhjh8CMLCHkOQr+oAPqdWJXB2pRHSSFA5KStEByPcaTFGlY+SKegdaLfFYqareqrgtPU1HzYDkErK3cA/Xjj6adzz0SzRrJsZZmBjHhlsEn9hz761ujwBEkrId6REIqkZOTja30PfQ3+FXQXTnqaU0py88LKGckDyqDjgZ1o8lUmkxPrWKOOgpmco5YvtIYE9/ynb2I+uo90xcHo7lExbh2IZftxoz1JTyfJCVwqI8mCvoPcjUP8YwTjwO5GR9ONeV9Qx3laPScCS9ouCOpWRkeJxhQSoz39xoXVU4nrGkReCNw0AsN7VBFC7FmYbjn09DqRUlZHVyMiuu5M8e41xpKWN+DrR6yQPrIt8Y3DGAQ30HpoKVk3ExMQcbmP8AoNSi6U8ZieaMZKjJx2GgE4MSJOF8sudxH9v76tgxMioE+JPFJ83ETujbOB6nVmdF1CXymlSWaMz06ll9Q3GSMe/Gq2qa+noE8eZSQrcjtnOi/Rl2ioOqKBjVvDTyM7uN+FKlD/qcDTOLYsJdWSm/WV2p4q6GJhFKCQ4HlVv8Oe2e376iYlqYmbejOkY86qOf39P/ALnvroy0UXSF3sHhVVVG0NQzNGucqUZEKuM9sEn9joUnRFDZ4qmaECYK21ZwQSRk919+B/8ATrF7jg7o2Qh7j8lO0/UtTRR+FNHKUSQAbl5I++pzZrpZa+mo5LbWzg00ixTElS6qfMCVzyN3HvzqbP0V0zfKd56izwpsJSp8Jfyc4O0e3Of00AqPh/aqWqkNuSGKQqoOEwr5yc5/TOq/fTL/AGGiwLdaqSS4kXGjjh8SMqCkexXUgYbPbJ1LrL0TMhVYKpWpz2/mDyD6jUI6FrKykq46Gtb5gRKQI5DySP6gfXByP01adtiq6iRa2jmd6d/5c6A7WDAZBI7fQeuqMrUkXJOKNqz4e2pYHkneCoDooKrGUY8ckHj11Ebl0/UWmfd4weIgbFDk4Ddx9xgatRrmsMUtJmmk2+fMqFZMH6HnUVvN3pZojLJAkBbcgIfdGcDjHtz76zS+KtF+PI5OpESNp8ekUqjqckxSKMZ755/Q6XllkMMNNJ5PKd77eG4//wCTj6aMU9DA9pWe3yKXkzIAzblRx2GPbOP30u1PQVEIBjOJT4rgDGwseQPqNVzUr0WtpEf+fhms6yEOoZ93hsAGibGSPqASe2h9JdqtK+ceOm+MiZeBnlQMDnto1H09NUb0hMm9W/luB+Y54Xn6Y14fDvqiRf4mYPlmhbaHdAA6+xB76WpfoHZLYnQXg1fkjRWWoj8u/hlc8EHHpzqkvxhXzpjp2zW+32ilgir6rLRyIpVhApBJwcHzNwPsddIdEfDmqkuxuteQ8cL7ymwBePTXD/4yr7QXr4kNS0dakrW1BRoiKOAMeo47512PSIS739HG9UnH27+2V1Y/iVUUm2OdJkQBUjlibDI39TH7nnU7iu1qvNNHNWYklbj5un7qp4YuPXj9dUlbbVcrrWrQUMMs8rvt2qOPufYauLoDoJOn7xBS3ZvmKqodIjCGOxCZApGPX769JyuTjw12Z53BxcmZfEemhrqPmIF4JG/4kf8AUvoSAcjj0Izo7030vU3Op21cqUtISSs0hId8DgL7Z1K7R0lboK+a3zzTwSiQhotg2E7goyf1znXkpJadWiZiFo6lCrHzbo2YcY+xH765fJ9Rj1rHtnT43psoTuRIum6emo6aCjorbAtOyPEXReSVOVLH3POn9TUeFOtNHF5P/wAWkOMlU8+7H1wumtrjkjSragEbOkjGSLf5hE2POB6lSdv66LU/Tt8u3jNT/wAmemp3qU3p/wARlIYffK+n3GuFkbnK5bPQQisaqIlZYIKqnq7fWLOkjoskWSDnazBsH38xH6aNW8R0ERoKoxugDtEzJ5Z1OOMnsw0XsfTktPdxNcqQhJ4UYDf/AMOQltwH0OQf00bpumYAVjJhMZD1ERzkqvY8H1zjP01XQ9le1tso4GRrZOyQzBgRtPkcdxxnnOdL0FovVRDTzVZSWkdGWKXcWHlySr45BxzzjUwFLZoJaiGo2EyLE8jIQTG7AYcD2OeftolQ1tDYXqKJVFTT1DkPBKgKq5UqWGPptOo0kRW/BBqzoesSiFTHHNGsrZMQfc2ewIYcYxnjTqTpxltYVaaSYbx4lNPAQRnOACPbGrBpusbcZXj+Xp1KHYrOm0A8c4PbPP0986Wh6itsavLCocKwXw5Y/McA8N6+vfQtWR9l9FeiwxyU8cYt4Ey8PAyEpIPoRnSVN0tc9/h0VpqDUR+aBDnBXnsexHB9dT66dWuhijoaO3wTOhYoi8ocds+2g0PXMomSgmjESzsghZwf5T+oB9BnP76ZqKIu32hrYumqhyZqpHjlUk7pEyit6qfUd/XUtp+j6MxTUclPItSJCViQAlVDLlgRwykjPHpn30hWXuf5paaKqCnGSU4Sf0P66Stt7uFGI5a6cPLTYAcjuvtuGnThQj7GLn07JaIYIxCXgnRnLmMAxMxKjyjnBOR24zntrW82eB+m6a5nak605inCoSMbyDuI4yFOR9camEt7kvaCKqeDbFloZeN6oV7H0I/NjPuNJSmCnYRxpEYqlAkkbeVZhs3E/QjVsakrM3uSj5KarKCaXpm3z2+nWSopAJw4UgOoHYDuTg/30NNno75aK2mtUafNPSYmKkndEPUfX01at96fazU8v8CE1VAm6aE7sPTld25MeoIK4+q6ilBboaekt/VNKsVNI1SKetgVD2YAYx6qMjUlC1oujkUvJC7BPLL05F05WVErtTh1RnblQsjfl+gBGhl2pamGWrmnJklgl2Oy/lZcZXj7A6nNTZrKJYKuiWaI1kknggDOyaN2WSM+ysY3P2H1Gm8QttJOtPdaQmnrP5Mk4B3ehU//AJw1VKPUsIPbaSURPX2hASkAMsTj1AywH6HTiqpamlrIfBKRK5Egzny57Kw9edFarpSpscUz0FUWQMWRg350zz+uMDQarramoplpqtGM0SkpKpI3N6Z9jpSLboKQC13lpPHkMMwXfIFwvf8ANjP11F6233ChuE1O8fiRMShdecjHB0YtKpUxy1UoJliKqBxkZOD+nrobTzXS3SO7hhCX8IBo87V/x+/GlgnJ7IAam4OzwMImU7DE5jOC4HAJH+Ln9s6MWdzVSRmdCJUAWNhyMr33fpobWyutZT1KxZpquLk7eUm3Dj6Z2sNSC/20UlRS1VJMqRNOgG04AYoynP8A6sfcjVjigS8M7C/DxfqBujaG0JbGqYPlqgVxSYKFQyMC20+mOOPfU0tnREdrnpbr0d1HNWUu4x1FMtSpTYMYIydvqPXOo98COl7f/wDev6d8Rp5JqtDUtTowHiusuQffbvwCOx1ZtJYbF0vTVTWuZ1kr5Y3CZ24OAFUDsOVP669VxYJ4keP5P/VY3unTiTywVImnpK2E7hWRuQPL+QFezcZzjOlpKuenhD3Sut9TWLIy0/hxORJOFOzK48vOeTgaj3V90k6fvKNHda+sp7jVJE1LEwYx9xuA7jkA8a1quqI4qpLTa6gyV9YuxBNGPFjqCDztPP8ASRn660tUUBatuyUJh/jsiwKkgLSIfKz4/Lj/AA++h9RertXVhTpzLRJFvlnUfl74A447HSdF0pV1V1p63qaWqkzvf5VyoRSykYOODjHp76aXpb5c79/B7BZ5bdRUKJcGrKgssc4bHk2juM7uPpqA6q7GvV3R0DfJ9RVt9NGqoaVnrTuSSebYfD8oO3AU/tp9ZLRW2K1U9YtkFzqJi0ZNJUERKi4HY9jkaL9WWKn6nsotVzrTbnRVmURNiMPzncrffGdN+menLT0pa/Co79XSFmAl8GtSbLlQSSoyBznsBoJp+Cnqj5bWZZqupqYJ6R3elcrHO/eRc8enPGmF0j6iqaqWip444KaYiNplG3KZ5LD149saP23pqWJGp/Fq52bEofxMMhAxt7+2o7fZrta7ygtTT1ctQuJkI3oE7YH6euvSHPkqVoIQ0/UKKKK2S22f5WNVaNc7wMnzHP0xp5PU0KPI0irDVOghU+BwzD1DH6nGlbTcZoZ7jQTYSpWYYOwBmjKgge57HT2rpKW80Ip6ullaMyB0ONsgI9vppihyb8jKz2SttVGbdWPSq5HjeKrk+KW5wy+/PPOtKOKS0QS1DoZJXdhLT077wqe+BjHH10/q5XqIZYolWnjidRubOcdgudR291L9MU73KO3vPPv3BYpW/q7bh6gDOoGKse3u809stsdTPDOodt0Earhm4PHOTj11GobtdL4KsWzp95p3izMXygZP27j76cWeqvvWIqHq7T8mwiKLUB8YbORhTqyOhujbxcurrbSxX2WSFk8KpikjG2VHJIxjHIAOq5ycbZZHH28EOpLBb62y26etWZazBCAOBjzcLwOe2jPgTVAM0ltlaQKTgkKzEe2dd82T8PnR14SliqIaiip4gkqhKaNkdMDjcOVH99IX78JvR96uU1XDUMKeQ7xFGu1gvsDrGudFeS1cSUvBwP4c1ckctMjrTfklhqFO5Md+QedM7lLcqwz2+FWovEYqjiMbSh9vbtrtCo/AnYRWiooeraynpYlZpo3UlgT22t7DXPHxX6DuHw26okszVK1NPGT8tUyKcFfbnudacPIhl8Monhnj3JFbpXW7p+nSGsdpVMfg7VIG5x3JOsUV9tohNNLLHHA0eVXaWwD2JH21tLSS3mljpq80uTMZnLwBXGPbGmnUdfS2KGFaKkSaSofbuwQq41c1ZXdDikpa+ruUdfarvUfJ8boPBJyo7hfbjnnPbTe8y01oFVVR0zyS1KgqGbhjnkE++MHGnf8AtPd6GaO2TUU8VJURje8bBjGSMnOORwR21pWfw+/2qWOkZp4yzBZE9ccEjP1xoU7LJNAvplbk0AhSbMdSXVfEz5Rjup9CONDbdUXlYGtly+YklppmbxAviL2x5vcA/bUhtC1ttpYaaqACKCiEgEKD740+qHi3O9Ichlw5EfOT6ke2edOJHcgXbLwtRK9J4jtLFH/ODU2xRgdxxp5PLCsDThA+8YhRgSGb2403jSqpjKJ6rxgRvmlGQoHoMev21ubnQfISVfjGCCPAPjLsyc+n/bQYBlIzNWLTGeL+IQxKGg3fkyc/vxp1baWpoI5TNV1NSjsT4c7KQhJyQp44xn31mut1N4UtzhSB6qRQ289yMep0wno5eoKGKnqnWADsIn7ntwf31KdWS2FKgyTyLDT07IapSiTRkN4WezHOoxDX3KiuJtMnU8EYhfa2aIkH2JIONHKFktaijpqSMbUEbyeIefbJ/wDGhtRYvC8arnuwpaGQhpMFWYyDsVY8EaiGjvyEzBRXCaKtlU+PFhoXQlDxxn7HOm1ylq3rI6OmrArSMWmjjG5iPfk8aQqrbdnhhpIeoIWpoR4sUvgfz2HoABwdPqegoq+amvBpS9RCdplKmMsQO5UagviY7Snn8I08zTHxQvnZAMDHbOsTzm0CSSpqB4VOgUt4W5yp7DI747Z0tSyUpkJM8sjOrBcqdiH1znTRNg8esSaR6eRQp3Z8v29NRKgy8iEd6tFcVhhqiQFyxKsm1s5xr1yrqt5oqC3QYqCMtNJkIv0+pP304Vrd8wY6mpjke4rmKNVzsBHl/XI00kvVCFSnj3PV7iwiY58vsQOc8aMfxtim01ut1PJSUktxT56KZJPAldSDgflCjnuc8n11WvxHuktXfJPmJGJpoRAW7DeM5AHsM/21OI6yErUdS11splRGZoSIdsilRglmPp+X9tVBcZau4ymWobxKmpkLE/4mZgCf3Yap5HmkasX0WT8PqSSi6NjqYArNNLJPIHBwd/CLn140foJ55EBUoE4VFjGAjeuDpKioVs60qRo2KNERU3YiJ2bSSPfJ1r4jVVTKJP8AdvAbeY/EwhLdjz6abGviiuU2pMQNwjM1xXwpGFEVjkCtuJY55x+mkaS7y1tXsjkkSN8OZfCwwXHbOkZRcaCdJLdBCDLMz1G/DKQcc7h31istjAlrbWNkMHSIfkI/qGfbTjJKStmepIZJLb4isJIom57r3986g0kbxMzE5JOftqwLy61NBUiUFP5a5UkDzD/D76gske5GJOFA7++vO+owccnY7Xp8v7bM0lZJBIsbklh5hjRGj6jkt9WJZXfaXGe3bUZqKhgVVBz/AIsaRqp2q4iiuVJ4HGuf7SyLZvWZw2XBSXaGrBGRtniOGPbd7ftoVd28GhPhgqqH+k6gFm6jnop0gqWxGqldxPZtF5eo/FpJaRnXPoQezdxqp8dxaLnmUojO7F6+gJpqhg8bliCM5H1GhkFVXxQU7NPHO0L5GTjuDx+nB/QaU6euggvApqnDJKSCf8I76klxsFonkJtbtiZjIx3cY7f6nXSwcd5F8UczPyHGS2Sz4Z9U3OssDWyaYmShUxtzkNEQRx+4H6asaxdX1YqFSV5Kmn2+cquSuQN8h+v5P/T21SXQCzWvqZ4HVngfMDyFSEPpkH7jVjWGVqKpmdgCI2bA343KSc9vvrk8vjOE2mqOzwuR3Vl4UUzXezpU26cUVwoRuyCNsoKkZb3GsQ3CkrfHt1csUFSH2uoH/EXswB7eh/c6jPSFzZqOKWOZaeYZgEhPkLHzLnP0BGpPVSUV9oko2omWoTcNoG3BJIYhs+rEnXAl/byNM7MJWh3a6WKkmjrKigkZFXw3WBsuuM+bb3GMg/qdTewV5fDU0/iOhU7W8rlQSWPP0I1B7Qb9b5ts1Gk7LiNgxCswGMMG9yB/bVgWK6dP1gfKrTVLK6FaiIAoxAHcd+x1bFp7ZJ+A2/j1cKVYlWNlAjSRvzD0Ix68Y+mhd4snz7Ax1G0AqkuGDL3AyVxxk8frojUUtwgAkp2acOAUDoBkHHKY9MAfppe2QVlVC9PIkUUuGOA+Bycd/U+31xpMnV0hItplZ3Sjr+nmWWlLmnxtLRYBhbPm4++PTRWw3oNcY4Kxf91nL7WDZG4jPtxqf1Vit11gEtRHHLIBueOMhJW3H1GOe2hEHw9scEjQmuq44pyUanjcbgG7MGPY8EY+mp0LXkthjpy80NvjDNDD4iEl3dRwvp39dSa439rnRR/LW+S4RIFwqp2BHm/vprZ+nOj7SEmqi1WqAGAyuS2PQMB6aLJUrLTs9FTxrFGf5e1yoBJyN2Pro9Y15KG9lafEXrY9MdL3FoZzSJ4bI84ATaSPX7c64IvPRfTXVdyevpK2aWWobxJyWAD8ncdxBxnI10v+KDqBK4U/S6VkRapPizckjIJB7fXOqPsFmanZpaWJGQleCeNoznIPp7a18bkPBHSM2TjLPJdhOw9LWiwRyfI0YhxFhWQ7mkyQF5++jFV4rXiK7UmQ1KqszAAHjGGHHqoB+5OmlZUCnlLrKA0ECkjcBllwf9VOm9BdFZIkqVOHO6R9/HbGD+nGq5ynl+Umao444oqMUSCrv9QszXVYw088fhxqDkFghAB+hJ50apHF0qhSRx7o5UXDjk8Yzu7eu799Baeia5T2+nWPwsSLK6FMMqgjc328rasaz9I0dCabx0annjgVXLNwuWLngevp9hpOrGTXljHp2yVVJDT3KlZkkZ2Ebf0ttQZX9Tg/pq0LF1Hbkt9tu9fT4IjR5JgeAXwm39HZc/Y6av0+BSUtsoI95plZZGjG1PF2FA3Pfu36kaG3K2NBYamikiJ7osS4AYZzwf8AmGdVTXVjwdsPXzrWkFLNBB4b1FKIzwRjtjaD/wApA+41GKzqO43GsgkopPBeGTLRA53blw6jt3UnOma2yrgqaGT+Hgp4Mgk3NkyEqMEj6EnQutp62W8+JQu6xU2ZCo77iMH+2s8pui/HBeRKqlle6IXqpg8JaPLnJCYwAwA54x7dtFobhuRIKjcGVdu0Z85wACPUHjTe4xNLbnasJWpIA3xDBx6Z/TQSnaojfxHkaVoyGJORkDsdUWzQkkSuabxEFQskjsMBkK8svrrW31T1czRwVBEsJGBjBlT1OTpvS3xJaJlcFpsEDkAY+p0mlvnll+bhYxENlNpyQPYjUeyPYVlrNxalmlWQZIUs2Dz250pFXxzbImjKzAbO+cnWlXTPcLYnzkGKjG1zEmM47Y1rRUYqYvAqJBEx4VwvYj1z76lsATgr22rH4hlZJMAFcMo9QdYesqlqZIopd0e87ArEqeeAR740nR01RS58QCR0yFYf1D66fx2+mqAs6yfLSL5z5cqSBg/31LZTJqx5abhsBLqWxkTLkBlX0bB74ONHIb7LV0ot6U4ep3vIJiNniKcDGe3AHpjQKGOeRDHUnA5IOwAkfQj005gqo5KZt8ZIp+TtbBKj1b2/TWnHkajRROCa2S6332eqjnhqFEtPMV38/wAyHH5mU4/LjHfProBcKEEyNTwyyRN/Mm2DAMeHztH2A/UfppGlNVBNHErtIGUoJdwyP8WQD27aklqthmjV6mWWTa5jSbA3IT5gGX1XG4frrZCVoz5l7b0QSjtdVK1RSzRCWWkfxxltm9Of5q/Uhh+oOvfw6CsrhTy71QxDx4wNzRSqzBSMd8gHAHc59xiZrb6q5RS00lriEsLeKVhclsbCzAcflyXyP8uhMPTVXMaertZ+VroZVkQsMbgXLrkngkZyP+XRcU/IscrIxerRcaOhprjatlRuj8U05O5GAxu2+oYHOeeRt0Av9torlSSXO1UvgSSkO8YOT25z9dWP1QJY6sUQmjp5XkWop41XCZbysi/9SnP6ah99t1W7VdRTyLtlQzxLEOEkTBdCPqFfVbirLscrdkJpLe8QMNRVqPHQhJGQA5PARsew/vpaidBIDPhqZ1xKAnKD1+udb3GkqLh0090+W48QxEDhhIBlTj0yedRyCWd6Rw8zRTSxtAHJ5RiCMn65IOqvHgtNrpb4rUIawTAwSSq7/wCHcrA5I7gYHv8A1HXrxTzJVNSNKJKRzw4P5XI3Af6fsNN5aKWsjiSsn8P5nfLjuqnbjH24YfcDXqSRiqxVILeJvKkckOEbBOnhcnRXk1Fnffw0Nuf4R9JS3TakklPHVRyL/LMeyYlRnOeePpwNSC59aU1fU/IQwPLDMyxwSKQ0M0wPAzjjGTxn1POqo+DCN1BbbHap6qeOaGip1pjLDlVEajCgHg+vceuriipY7KxpI3hpaCF2lmWoTA8QYHbBwSPb316njtrGjxuWXbK2ReLo64NWx3q2VwqZKPfHLLJMCqZxtCjBwcA/30funQNou0iXWpt6C5IQYbgWxtmLHK8EZ5GBr1JcbLTpLBZUo2jjmzUGGZhmSNSGKqVAJ8w4zpa50Nlutelkv1zlp/nEevWFgUJCMPMGXsdzZxq3sxY7bBfU1162oJ4LTbrfS1eKbxqhowTsUHA3AnIH8tuc++i1w6ht062utra2SCrLNGIKdTPCHOMNKU5CjHAz6nUV6+oer4+phcbfafnaOSCOOKponYSmHBUrIG7/AJyT6c++j/R3SlvsE3zlp8eGpnAimVZT4QYebJX14zp14KrY8/2XvJOIL0k1rdsyU0/8xs79xw5wQuMD3we+gHU9s+J1NehP0FbOnGtctPGAk0DbkkAAbJzgk4zo5c7rSWOkda+41lS6PiR0j3tExHBIHcYXTe4Vtou9kppD1LTvSmTAY1QpwZUBVuM9850kd+A2j5o2+CWkzRNc3laPh5W2qW98DuRqPdSTdZwXv/8AAVHFHRwnYkxjAL4HcnvqTfL060qpJOZKhR4YPGdx9/ppCO71EdvalrKOKveNC0kUeQ578ZP2/wBNemtHLpLYBsNgoaWnqbtW1wW5VAZqoJMzrGD7D0P00Sjrks1kgqqi5fOPWy7IVhXkIexYt2Onq2Ckt1NDWUywoatBMyNIAYmIyAST7nnQBujqqe5vX1V4mmp6d96QqwZQ3pyuhIE3od3Cakcw07XrwXchhGP+JBJ/mA1reGSG0y3l0FXUIyiRoC2GQkZJ9sYGdaR9KrW3Ga8VUzhmJ3syHysDwdeuVwrLK8FFFl4JcKXZQRLk88j2HP6afstIVmKbp/8AjUEFTbWnowjbGiBP81VHPJ75B1cX4Umn6t6/t1ypbXLR2+neSIw1B53ryWH0HP8AfVb9A03WPWXUv+zkFqlq5PDMniRhl8JAcEjHBPYD3JGu/Phh8I6Po6ho6ahoQ1wnwJJZUKFFGGJGPcgj9Trn8zLGurZpwRadlv1dLd6WmX+A10K/LoWeKRsK5I5Om9nr+o1pA98t0azTRtJCYSrM0Y4PHv6aStN4sN3mejF3pZhTYTIUgkDg5yME6hnxWuHSlPebQyXWqtF6t9Qr0jU9M7QyIWGYnA4OWx+h1yn4OhjJ9dolqLdNTXQzUqSAMWiYrIR9Avtqtfjh8HLL8Q+ipqJvFnelQSUjuAWPGM57jIbn7at2qNRUWmOuWKmp6gQpIzScIp/qbDemCf20BvX8TvlFt6X6ppJlLjf4ZQqw7EZHbsNHHOWN2hMmNTWz5cdS2eDo66Nb6GgmkNPI0ckFQQNhHAwT9sjQGanqGSWOSQvKXXwg8YYLxn/TXUP4g/gT1PTXGp6s8WOaJVMtRSwTiRmGcA4xnjXNFfQLJM9bEwmJdXhjkY7UZTtI9P6dd7FnjkS/Zy8mGUX/AANZWu8cscsNOKlJMrPNNhUjQDG1QONLwU1DPRNBRbI0QbUMLYKZ+o1G7v0hc714slZe56Dxm2gRSHZj2Kk6JdLWGDpqge3U9eax2JeWcvnOO3GrrK+gtQU1VRh6P5ySeOI72adize3l/wDGiGDHGzJEWIXaGGS3PYnTO6tJHSCV5/kkX807r5SPXOg9P1jSvAYLXeKeauyYwmMAj0wPUnvoiuLTDj2k1dPipklR1I3MjEH9RrFXDSqi2+5QRvE2CySLuOPp9TpGuo6+8WFKWp8dJp498gZwjMwP9tR612i9TVS/xaNIxEm2NZZSWJHrqE6skMAUDwFRoomcBIyFJVewB01JortKIzI8CRO0U4U7Sh7cY0rsakmaSVgVwM4IOMegz7nGmU9XboyamAiBpCNySON5Jx/+0ToNpEUbCFFTwjxRG8gSJfCDHlsjzbh788aFJbp6yMDquODZSSfyUCD+Yg7s+OCfppylW9slmFbV7FV4/ChY7uT3xjvopKiuJ4KQpI39K/65GpZHGhrRzLIySUzF49xihiaLacKM8juOOdZrKxoqaSK2xCaqRt2QQufcEn00Lp76Ka7RWqvojDWVCFVMWdsjZ579jtB0WioQBvqTIYx52Zcc89j9gBooAkKqqajjnraCMSOdvgxlcM3vn6aC3jqW2061NquRqI1CbtkQwrn2LD2+mpBWyyJSu9DTJMw4RGPfPrnUPrLj09RyRwXm9RxzzOAIWQOkS9yGyMjtjP11CUx9ar6tysEdYslNGadwuEySig4Gc8k6IPbaRaum6ipYCavYczRsTkHgll03lo+mLYkVUklOszv4kBVQVKEYH9zpWkeYzVVSsjwtA6gJKoMZB53LoKvKDTjuiP8AXl0raOyRwSNCi1chGwDnaPX6euoN0rHHWdUW1KiIvAJvFcbd3Cgk9vpjRv4k1z1PUDUpmV/ARRt4ABOSe30I1n4W0YlutfWOERI4lhikfG0O2fX3wNUN95aNKfRUWBMqNIhVpMSOSY8/0jnI0HpKWWiuk8MlTBIbgpEFNKD/ADX9N2e2NP55pjDKZo5JAPNEEY52jvt99Aqq5UN8d6+elkWSkT+VIzFWJHpj31orrozzS8oc1djqqiiSGqqFo5VymyJvLk91P7DSoMFvohLUEx7FERAycMfU49NAbN8xcIWra+7VNFFTrkvIRtfcTge5Ix/fWa2KO1PHXVd0ap8Q7YEXHY+vPfQYYeTS8GvmL0VxoXil3hoZoSGjZX8pz7ADnQOoCJDseQsdxUE/TUrqZaqKlikmqmlKkK7SbTu/y/pqM1AjlqZcJgMec+/rrhep/ijs+nRdNg6op2ZlZewGc++mbwmNjKoPHmI99GEKEBWP5B200royw8WHOCcMuPTXOxy0dFxtAm4UwlQzRDB7t9dDhXTRt3A2jnPpo9HHuzhMA910wr7XErGUkFWI+mroNWUzi14E7DPCLxA87KN7ckjI51ZUdoFI5WKuLxx+YRxEENnVPFWkcSxrnDFcfTVl2Cf5ekgq6h5G8gw6pnYvqv310+D+TRzeXrYcg8alnWKSoRIYG8UBz+Tt2x35OpvDQNIaaVZo41qmwSRkEHykn2wOdQCGqo7hGSjTkzSbGDDB8PGR6e+phZnkjtkYM5neJirMe+0+msvq2C17hs9Jz9JOBPbLGIIo412qyJuVCufEIG0frtOftqWW+4U0ipSrtpZof+JGynaT9DqOdNJDc7ZTbWG5CY8KpBMq528+5UdtSS6y0bW6GpqVbL8x1cOR4bcY3Z++vFZY7bPaYJXDqSy21QqlHzDq0ZO1kcce2Vz7Z0ZmEVUTOaSZJABJ5B5QVGQCB2znUPsVXUxy00ZKu0bKXYLv3A+vHvqw4re80byrP5pV3xoX2qy+vHfOqPBYxKCSSkp4ZpqqVPBOI0Ep28cAL/20ct1c8kg8ap3bmBALkMcnkE+uo80KUjsskKytFt2xSHhSRkkaf0NZOBHNJSeIQxCovmAXHbjUbsBLXusFE8kK00SRxkZCyFnX7D1GtKS4241qpHVQpBI2WLkklhyB9vzfq2hNVcaeopxKV3VG3aodSu0+wx341Gq+oCyo/hlVU/nAY5b7+g0O6WmK42WxWChoKQV9RNE8877ZnJ/lu3qR9NQL4gfFSntNGbXZgHeRSJUA2quBwVPqNR65dX1T4hWeQ4XG3J2t9PodVf1neEaUBZ3kkP5D/wBjpotPwDoRDqid79cp6ycqamOMoF5zKp74z6gHUPudyalplo6ObzheCBtO0AgZ9+NPeqeoP4VReGkskdVI38uX6+uB68Z1GrXSpfqoXavYxU+N2zkYYHB598Y41vxx6q2U9kxSGgrrpUvFQxSOr+TxM+VgAMnPtqT9L9LRwyGWcuZ5CSFI3YVfQfXG7j6jSr1U9AsSU1L/ACj33ybd6+nA7aKdPXuqWuVqqnWCJ18yL32+vOpN6JaJHR0pow1fKTHUL5xhTkBeQmfQ/TU16bqJpzJLSRS1VTPIxYpGfCjQcgknjnPfUYp7qlczLR00cK7tzSyoZMfRV7Z1M+nURHjlqJKg7nDBqh9i98ABRwO/qdVhJvRVdXWqDQ0jrviCyzFAVU9yNDK2SkpknEpiKMBvkRACDjOBrW99ZWG1vFQT1DIcrmnp28zbjgb/APD/APaNDaGHqXrKSZbLZ44qaPdirkGFRR6KvqeP30vW2PCVMbi40l1meGhBXwQN/J3kHuM9v00yS1mnrhK8hSEne4Ugnnja2O2ppb/hB1BLSyyNRO0QKhGK4Mkh9c/fQHqj4QdaW+EbrozE5ZkjOMj0H6ay+01stjOloTukVFNCGg2mdnWCKHG5iTngD9D+2glzsT00MviL4TkeGGRuA2fN+g/1zplFY+tunxcLrWsr1ESH5SWME+GC2eB74wCfqdR6mu99vN133ieSC20q7DhSrSkd8k98nn9dOox8sjnKrRJKLpaOeqWKrYorKAzbdxP0Hv3H76k9qtixn5eErIFYpHxg+Xy8fpqER/EiSovSSx0zrS0UbQwx7SA8uCd5P22j/o+unlD8SP4PQTSV1LH8wZWRGz+UMQcD6+QfudRwX0L3k/JObXRCe7pQCZoyIPEkDYOxg5U/qAp16ppYoN4kGPl5RGWiwBgngnHfO5f3HvqCdN9aPWdQ+O4kQTiSGRwcFt+0E/puc6edQdTTCOKWGBlWpR2jKnklajuM9zgAfpqLGn5D3kWDRUHgyxeIhAeQR7m/KykMf3xu/caUMEc0b029AqY8QliO44cD25H76i79YyxwUNcWOaARSViNJ+crw7/TH98N7aJveaf+O1glk3vW1Eu1lBKxJvwPuMsn99T2oi9pBtrSz2n5ypRXamk4ALK528lcfbkaQp6K3RCjppSGNZkI2SS4BO37nOR9xptarxVV3Td2CThqiIxpG3lAaTcI9xHsdoP66TvlI/8AAqWshTc0dGlV5c5WZCzMeO3rxp3GH0VOUqJHRUcQ+VpYIY5KmaoVQpjxvUnHmz2O4oPsToga4106yxwrTVKjYEMnDKpwrMB2YcZGh81S7olSz/LyokcxAXjO04bnscZ4+x1vSSveKqe40xRXqIvEkjKDAkdl3ED0Gcn9dWddIpk+wSrq0xxT1lslhjrox4nhK5ULvbL4+5Jz9ZToZc7tVRbmomIldFliLMTidNuY8/4QRj/qb21H7mHrprVcqbaTTTMkilvzlJGLJj1839gNP6y9QXEy1AUQQzbo51VPys3II9vKcfdDp2RRrQPr5JuorDR1cHh/xCnleFCCFJbyloznvyRj6k6E2u/bKeK6kiekuTyeLGQAYJwB2P8A1cfc6XrNk9nWoWJAKqQMDGoB8VVLAj2/Nz+modcYamlCVKBhDWA19MgGMsJV3KAPTGf7azzT7F2NV5Cl0pI6OgqITmOOTa0yByw57uMfXUBNFS1M7xUsqhZgZSqcHjv+pz/fU9pKmivdHQTSz4aWU0r443RmXJJ+o3DUHFrngkkjhb+ZCrwvJtK5cNgH6ZO39M6Qujqz1xNRT2ahH8tqindg7BeWUkg9+/Of30hFBNbLh84YWApVbxY9gOPy5AH+uiV1kpRa42jDFvmmjnTuVVgP25OdNKmepuDCZyYxFKkcrkZ3gnaf+x+3OngtplGT8Gd9/DOlty0Flur/ACyVc1qgemWLy7AIlPnx65OfsDqV1JuFKqGvqoxSxtvVUiZy20+XcP39fQ6gXwemsvUXRFDXQ2+My0UEdG8bO6vG0casxx6gntj0bUz6eq7c8b11dczGwlakMUjMIXQBSpK9w2XxnXp8Tc4Jnksiak7IL0xbv9nbrXQzU8DV12Zp4pafCKyBSQWTuBnvwPudTOme5V0clZWR21qpoJCqkM25IydpX3U+VuPTnWohhnvFfapen5qIW4g010miWUSgsOBgkhcnSCUVXSdSCnqLp8z8t/Jh8NR4aDsFOOB3PHfGNXyKl+Q4sl5vFQgqLpa41Z4t9OsEzYOc7QV7YH+oOo3bqjrOh68oenOurZK9BLMa631dDT/y42HAjmdfy53PjOpSZbrWn+FWu4W+Cqp3f5hqyEhXC4IwRwO+iQuNJa4oWv2Z6qZ41Lx7nhbecLsI7DOlg9jSjbIRZrT1GOoLxBWxO1Q08k9JVDaqzRq214mLf1BWViO4Ck6X6o6K+HPxFSOMxo8lLM8lQbdOp/nEBWL7ScHyn++j3UfT1PcbrbrteEVEtEk8sMZlIBRyM5weTtGmlNR9IdDrPeOmrVDTS3aYyVBpoy2SRnufrnT9hep80DUOKRIkXLhC8i4AOfY6CotbV1NRTPW1MfhMtVGzooKRlSChxzjJznXVfXX4U7nT3Kpo+jIK6QUsMhatrGRIGlXlRkcncPXVTP8Ahb+MlTbqm6TUdPcp69djS0cnlijTjB9e41248jHLdmB4m4pJFdOaW4wtDHU01dG0eJY2TcFwPbj27/XTNLTDHE1PRQCjjMqS+JTzMpOPQ8Yx9NTXpv8ADV8WbVG8lNYmNZLL/MLn+WIs/wBJ9zqbdO/g8+J94kalqpJqShqPEeXxs7wcDYEA9M50JcvGtNgfHl+iuaqprrlGqqkDEgeZgQrZPP3Pr+upb0R8Beuuu9zUdDMtONuG2gooyM7R6kjP2766E+GP4MrJYKek/wBqb3PXiA+MEmQZ8Q48mM9hjXSds6bj6WtcUFqo4oKBPN4qsoIOOcDvnGss+Y3+CL48dNFJ9D9I9M/h8ttFQdQRVNdX1zME2wAOsAb/ABZ9z/bVj3i+XGCL5i0UNZSNd40NDWBS0iAE7hs9OMH9dH7jQVE17t91ngirYZHSFTWxgfLIFJYrn+osP76eXar/AIdWQ3ikt9bdqqYCmjSEqohHJJwe2Rn9tYnbfZ7L4xUVTGVDHaen47c996kJqJ1ECmWFYxLKQWBwAfbR+40VJUPRTVMtOxglV0WQbh+X987sahvxJ6nuNh6et19tPTjXaWargPyqxh5KeMqSWX686OwSXevgs/UFRbwqyx/73TODuRH5EgH+JTz+mh2tjY5IUuNFXVzyUtXIk1pkhdK2mMRLyrg8KxPc+mo7YunOm7EkNrpOlZqS3iAimqKhRg7uWBGfze3PpqXvUmNWnNS6wy4EW4FW3A9iT20yvNJ/EaF4bnL4EUTioV4yVVH5wc+vc9tElN+QVZbX0fXWiWmpbWZKaUSeMHgMbsp4ABYZ7865T/ER+G6awpP1J0VRNLTMplloQhLRDGeDjXXlXQwXq2QqbvUq9LFvWZSMBR66HPeqC47el629C4S1kWxSlDJlvLjzHtp45pYmmhZwUkfJWvjk6iY2m6xtRT0zZVYWJwcdmyB20lSdM0cBiMFZPJUwnL75tqOfooH/AH1118Yvwu9RUd7lvHSUK1TyZqKqAKB4kYPmZT6n6a5kraWu6dr66XqeRKYRvsSIlVxg57dwe2u3izQyJM50ouDoY9Qwy3BKeJq54ITKu9Eh8VWOOQRngfXSRt9goLmscdHGZlTcNkQDtx3H2GNLoHvE6V9FcY4KdmJWOIlyxx2Ppp7AsEUzVdZHG7ojQrIclgD6D9taNfRW/IBs8vULJPPOzSGCU+FDVRDcIz38wP8A20UnkEzxqtMytjdkc4PrpJRI1bLKZJASoVUYYzjvzphN1LTwtHDJMkcjy7YogSXP1IHbQXyWgOaaoXqqiGIqZqOSWSVgEWKLcxHPJ9scfvpt8nDTXBK2sCSIrHwxLGMhivIP2JH7acxq8N0aNxMZJYgqvyEXnJ/U8c6VqSKeiMl2mEIizmUecpkk8fvpJRbRI/iMZKe4oJbhQ3eA+MMyvIm9Y0XsqjHH/Nn9NayU88BldqWWqffwYGAdR7jnnS4t9TVQIKS4CKlZN/hxqd8pPYE+g1mKSuFfUxJRy+FT00Y8dcEs7clR9hp0uyFk6N57msVFB/EEkhko22w7lDyNn1GO59P10+o457hMI6O2y7ZmWXw2789/voLfKWoo7dPJWMk7UkayocYZHz2x9m0ytd6usFilFrcpX1UhjglZjkE4zgntxpurEbsM1EdY1ZIZ4/CgibcUC4YP229+RoP/AAOz1XUVTdqylhaXwkiTKnZuJwcj3Gjay1jKjVT+JM5ySpyNw4P76SUvLUeEyOfzblkXgH6ftodCRnT2JVVPBR0zU1TCZ4mbYmIwdgHOfoNIVkyx0oKRhqXwSJcL+XGee/8AhHf66Wp5K0sqzxqrqCQ+8NuQg5z+npqJ9W3Orp7BU01TUB5ayURxbEK4Rcbv9B/fVdOMaL/zVIr25Vck9dJO4BdyeT+nBP8A77amnQNNa4rQwrq2N2rJ3IiZtpIBwHA+wx+uoPUxvIGjQbnlbaq57k5x/wCP1GrBipbIXobI7I1XbKdEDIMbpQMN/wDVnVWLzaHzNdSTpJS/LlhLIJFBAYtkBfp2wdQ2vt08txjpXSSkoVzUJOrBtx4yMkj1yP01JZIq2WlCLURxGD80W0+dvvoBbqWtrKeWC8iFoImdY4zncu5ixP7nWqb3Zn8pUFfHpDAkKLGVVt6FcMGHqP8ATQq9NRSwCth8OdopNpCkdvUAY76cXC1laaOjtREU8a8qowqE9jn6jP7aD1FJR2mhkVmFRIzBt7HHhv6j66r7JDRTehfxZpKGKaOWJ6UjARl86H3PHOh1UgaLfEc5OTp2siSQCRVEeQAVB76YysVLBPyg4xrznOy+5kcT0fBxOGIZKsjHCjnPP20qUcMcjy451puO8Y8oBydLNOr5QDA99YlpUaBgJdrtzgYJ7aHT+PUpJEqkhjnj+nTytBBKpxuPB9NOrVTUJcRVdY6OwBVFXhx6jOt/G43uOzLys3taGdP0dVvCZZpRDGF3Yxy320fo5qhKJoWK0seAkZIxkj0OtqmKvp6dIzclMSZ2qRyfppu1dAtNPkmcTuHPl5XHGMa7ePDDF+JxcmZ5PIYhqZRGgqpSwziPwx3GBqQ9K1WUmpGOyQNu2n/D7jUIttTVLEsUYaMKx2tnJ/8AuaM2C7ut7p55KpXwTGcMOB7HWbnQ9zA0vJfxMqx5k0XT05XC22qQmbcvjxyyBc7kUZyR9Tnv6anEH82ilqpJ1qFqN5UkgRzISSuQfXAGBqt7VV+PPHDENtSIDG0YPEoHb9dHqK40kNoJpVIRcboZOcDGMAemCNeDz4mm19nuePO4krtNBVwlLjQT+DtUFVQhXDA8gDJyPp6/TVh083z1FSzz1XmViXLR7ZEPpg5Oqv6ZvoKLMTtSIiSOSNcshH5hj2x6amtq8C81rxwlVlnUSY2na3rnHof1/Q6wyVG1bjYemNbXEQPC0kgVkmlkGS3+Fj2xnRG32+CkhSUVFRBJ22lyM/Xt20JnYMrJLM6Bdqy4Ykqy5Az2yNNqN52V4vEedx5DmbhRnjGdKFfollRJTPQMknllZCSMnd9MH/7NAaieWLKxyDDrtG8njj2On9YlPaqOOoqD41TIAdviZWP27ai1xujGAQ79hWQsxUZZsjtz6az5PyLFH9g641VEPEepbfs5O1jj/wB/XVS364GpursyhYg3kAJIHtnU3uYmSOSaQOm/IVSeW+/tqtrpHK1JUvAELRjBBkAyRzrTgp6En8UV71PW/wAXuzNUzGPwztjAOFUj1x6aKUlzoYEjgheVpD+fYfKPbn01Fp6OvrGaVqZj5z5j686f0xFMEWCNWc+hbjHsddjpcEjldmrbJ3RxRS0u96hfEbhnzk4+mdL09ystrkNPTS1MkjsoYEgkjHOT/T/fUUgnmq3Sjo8yPLjcFztUDlhn6DUht/SEKmnhqptiuGkllPZkAyFUev39NUTjRdH5FhWCWrrrdTQQyRUiVkwgickkrnHOcc9+D9NH3W+G2JYrbUJTW+VGkWXJM9XIoPLOfy914H+Lvxyz6Xt0NTU0dPHRv8nTwkqAMeUjOfoQhX9dWHSWdamjehaMxyGMywsfQKQTg+hxjWdzSNSha2afDzoW0x3inSvcTwDfJmRePE8rFSB3IKk+nb66v/pSjtkNAFaBVeQklFXIQMSB6cYBH7ape14p5aS5NITFEfH4P5t5Uk4HtuP6as/p+8mltaQiRhPWOpjbPeMMcDP6A6X3KdoScepa1GtHW+AlSDHS0/5vTcAM6BXSD5+rAelQJuAYkBQsZH/3Br0lzp4XmihKhFkZt6nICgck6aXSte4mT5eKPcI/5jlyMAkEn9h20ZSuLKMZFuprVanlFLTWeNlHDSAgA9x/4/bVYdTdJ0tK7pDRO8e3A3c7T9/741Zl0LOpWmenkfgqQTzj11ArnLVy1Epu7Pu3/wAtfEwHx6n2/wDs1glNo3QqtlcVnTdBSSSyRhTJJGNjKSGU5ySVx3xxnOo5cbFTfLRyvAkcqMMqyHB+uMf31YVRRiOQeKA0TeUNkkr+o9NCZiXd4qOESJna3iyZP2GrFm+gtL6Irben4ZmEFEGgCOzMHO8eZT+XBBJzjRG/WGqrAsVU/gJTMFhSNyCE2jHBHfIJ1rUUwt9XGitNGhYMkuOV57DHPfGpDTyVbzpFUySujoFSaQdyDk9/pp3kaBRDam3VVTSfLENIv8tWPhldxDliGz6Hj9j78Gqa43SkqbjVttqKiOAIQgwC2RyB6DgHUvNZbYUkMr7KelAlqW/MWxuyB758uobapg8dbc6mBfFWMSOj+UAYB2n7Ajj00ylJgoJ0k8lstVV8vMSJgSUYDft3qVI+wA1JaO8LdLJHbpZSop4EjXaQpKlSpJI7nzdvpqC9Lx1tXBI9fG0onZ4zsHCL5jj7DcP2GpjabbBaTCsrGoVIypCj1zwfqcagrgqJPQ/P1V8uiyzo38geRm4ZBCwAAxwRkHWaXwbKYxFIk8M9KdpAOciQsB/6f7aT6enElY92q6cySlVVd3l3KQGxn32jH/Vn00vXWhIKK33a1zylKaPwsSHILYKgnHGSDzrTF2jLJUyK9SpNQ1rRwRSqsFWa2EjAZsyMrbvoSw0LE0y09SYJPCS4lKgNy2xl2k499vPHGfpop1S5lsu+WR9wY00syZ8RPOkh+/K5+zaHyQVy0dAUmVVpJvmgCQcRuQGyB6cDRLaXkb1iG3tWxxVXg0k8qvAC2QCGYfpkEcf5froddZWNmo5aWYhaYnweOy4AYAe319cfXg5VdOVNTQr89OyQRuhdk82SDxkenKj++hV1+appq6mqKVRtaQQIR3QhsY9sDb/7GlcW2SwdNPGINoVlp0iDEjsjBTkgjtyQf00AqbrWmea7bmZZtiyBu/BbkD6n11J6CWmJeiLBFqqaePLDADMvbHudQ6opnioEimULPBKI3JPcglsfUcjVPVplnZULXKppElradjt+YpjNEQ2CWKDGfrn/AE1631MEEMVJV5U1qopaRsquWUgjtyAq8/U61rbfS+BRVUkKpPEFhmU9iGJC8+py2n1fRwTG00NJH41UgaAQso80hlZT/ooGr8cbaM2V1BtnfvQ8D9NdJ0LUFPDWWtqCCokjcbpoMxgsVYfmySR9NEej+oap71VWu+UdLU2pZXlpKypiELKgVSUcZ5xn82f6e3OkunlFw6dorfS0iQVFZaFo4RISFiIj2DcRxkMAf1Go+9p6wp4qbpa7XKgp6yONqtSWLtNuJCLk9gdjDGvScePWNHk8025WTVKmtmeSq6QprfVUc6ruJnIkRgCWO7HHOAOO+e+OWFR0xZKipE1dJ8vLMy1Ui00/nqJyFDlhxk+UDIA+2htrsN9erN6q79/D23gvSU0eFeMgk5HYebn15J0n1Z0tY+sUpo4a2ohvltiFfTyQMFkVCwbtnzZ3AY+vbVzVsrTp2yXUwp4G/hVLQQr5ZG5lG9vLwGBBO4kY+2NMLXcbcFehu8cDVUkPhy0yy44ByuMYAYdtV5s/gNhqerm8G9XHxoCZIkkVowZkUu6+r7Tyo4AA1IR0sbatRfbZdZmr7kjuHRV8Iy53ABW7eXSqFOy7sn9Eqq03W94AhNZE+5YOAyDaSctzxnjt66xS2eOOjjp6yIou0SrFHkFdxZjkn835sA4HbTO3VBtkdIOob1CrGHEjSuAZDuDNj37aehq6arS5200VS7QLC8ld4gAXhlVNvGOTpmlQg5v92SyyRV0xo4452WNo5VG9gvbJ9eNKWy2JSxpurvFpZlKxxf8AFwSxJbd3AxkY+utq6CBqoQyQUslUSjZcb9sfIGAfqR++oD1L1rR0PX0VvorvDSwxLCZYWDGM7sgqCOAe5x9DpYpvyC0vBYPyNriqjTm301LTMVaLDHeW+un9fDFFJSRCeRCD4YfZkYHJ5GgHUfU1ioKSoq6+vhgNPCKgzADaQQfKDztO1e5xoR051XZeoqgU8dHHUfLZRpIK9ZViT0L4PLZ0egZSfWiSV0xAiS3UcjbZVnTEYVJQB3yW/tph1xYrtf6eJK65UNJbqd1kA8Zo3LHBPHYg9v107ul/ssFhkq7hNCIaMLCyQwEyEkAeVf17/XTGq6csfUVfTVlYZ6qop6WMxxy5SMpINw8o7kbRnTLRFGlZFaWi+INz6ijulU8sVkqZ1qH8Z1eOOJfVQexwCcj11YBmpZ66aanQvGuAXOUV8jCkE9yAe/10Kj6jp5r0OmLbTeLXQKUzJGYoOBkxgkY7eujdKJYaYUSU5ad+Crvu259M+oGiQh9b07cLb1bCtP1HVGOphALzqJkpyPRB+VCFX29dTbxqjYtJNUs6qmzxY1wXwO5UdhqIdWo89fR2CgoY6urlbxGqI5zEsTdsMx4I257e2nlJUdW0FYlE1gthhj2oKozM2+NWCkAngtgnGk6kHtzoK2prKWqpL7UQRQNhoEVWhqM8/wAwH0HbnRLyqriVGllRWG0lRFu9AB2/8aG09sq7LdHr7j1DWVDVBeRaZUBiiJPlHA0pWtdzU0jBKZaRS09ZNVP5SwxtjUcd8n9hqKVkelYwSS8IfFa05ABUeCPKhbk7iO/bT20dQ0NXTTS0su+rH8t6bncn+bnQe5XrqSa8JQ2iKWmo0lO6oeMLGfXj6DR6KOW4RyTLLSOZyNskajcATjIK986LXYXsYqjdPlJpvlIhAUMUe/zSeI2w7iPQHdjGqE+If4M/h98XupKvrerr2heN2Wp+Ubaruv5lIbj/AO5q3usepaXp+Q0M0F1niqIx4UsOGWOU8ebI4IwNPFo5rZYUgvz1dWy+WZoIhvlckf4TgkZHPbnTe5KD+LJPGntnIfxC/BZ1FYunjcPhu1DPHRwyB6PxXk3hfVT6trmO+Utz6YqIbRdrLcaWulfiOeLaRg88n019aqOnoamGOOlgqotq8xvmNlI9Dg41E/iF8Jujeuvlxf7dQCMAiWSSHExZh3Vs5BA1rw82V1kM2Tjxkz5fQ7p61naTxI4xuCRpksfU7u+dYWhpJoZbpT0NOtSSY/FMQWRh7ZOujfiD+FC5WDqepsfw7nmqhVIaimWqhJjKeqLKOAfoxGqGv1l6h6fmWlu9umoTI2XM0RwcHuuffGunh5EMi0YMmGUSL3uC9i3y1NvukIqWZZtrouPD/KUHHfJzoDc2jatorIttmqqyVVSasmJELtnk4HB7YwfrqwZVoZLktH4+0Qws8qrjDDse/Hf0HOhT1EZgkmp5EZYizHYQfD2/6a0LZXtKjemb5NDMrBFQCIZTC8e300ElvZS7PbA9TM4O1yQNvm5DAenHH240YiroZVNM8gklRBJ4cZGSD69uDpGV1jnmYTR7twQMQAxH9OcDvpvxFGk9oSpM9zlSWGfeuCZGCvtHcrnHt/bSc0NZJFK0FGI5VXxULEAEn/D99FZ2rp6SK2+FHMrjdPI7+YZ9gPvoHXX6rjtsQayyGQzmnkiAIKsD5Me+ffU7EEKNbyJIZJijCQYeHcFx/myPbWlHf6uTqVaGKRZaenZ6ecZBLkghZAfby/30Ynp5YYcIimVIiY4/EG0Nj1PuNArNR3GBJrrLdZJ5XVQiJGqqvuCf6vvpWw0F6ejqIYEaIwRqjNNIJMnK89ie2q861kq7ndBBDkwU6kAhs5LcltS+pvcMNwmrvnZ3oZKdYlhVRgSH1Pr31GVp5ampEEabpJpAqqo7sxwFH3zrNmlekaMK6oGwdEdQwraLxFTq6VVQxp9/HiCEKxwPbdtH76kc8ddK5u1IYT4nn8KYYcEHIOe/bU3+IAgtNdbemad1U2KjWlMgzjxXy0jge+SB+mq1vPVfyqGneZHkA3swA4OleSOGOyx4pZXoftV3hjDT1MZ2VALNIzBRGfY++ms1dTRbGn3bwSMI+Q599Qmq6wqZZceIQo5BD6Sa7Gf/AIhLj0PrrLPmuTqJpXFUa+yYv1X4plRG2LIQWA4P00PrK2O4IlCF4JwoPOProAjpkOpPGiVqieap8Z9qqgJGe51nyZZ09mjDjipXQ9qG2Qp4YzsAXTTx/DiywyT76XM3jS5Awv8AhOkJyGj4bGO51z2vs6MX1VIbhmIHrk559tYkbZExjJJHprdzEITuIyfX30k6BgCrDb3J/TQS7IVsaWwipuiKWCrjvkDUqik8VnpfHRGj7KSCfvqM0NBFUTyuVcoOAEGTpVENGfGSGeLedgkzkgD0AOuxxI9Ucnl/LIFbrTLU7HaYsVPAX+g+rH31mO4ixmPwDIWK+AzNtIcHvobVVNPPIII6hw6YRWBwSe/bTaSrp5YfFqFaIxZUZP5j74Ot0ssY6ZkWNuQcSoRJXqYI1ROQ29s7Rj1xrNlt4rUaK3xtFFHMXkmOcHP+uorDdIauqhoWqZBCzgSOMbj+urW/hkMduhgociIR7hsGefc41y+Xy6ujo8XjKTtkttEjbEroG3GA+Ju7E/bHrqWzTSSNDUhoadqpN27aNjP+R1x2zuBP3OdV303UzUVOYlfDROPzHhh7asG33C2XSCB6mYQTUzDeo4A9GKn3zjXleR+XY9Px9IXtc0lqr91tnikhlDOsTH+bG3ZlJHvg/vqe2a/UlPWxXBaeczBQ7iNC6bT3BHbI99VT1SKrpu5x3BZHqKF2DRSDhgT33Y9NSC1XGOZfmLZOY0KhnRu6knOFPtrn5Y6s6UXouequNrqqaOro53SWViT4m/kD0x7jSa00DxpJUUo8RGL71Vv5nr/pqJW/qWRI1jlp4mkDBI5QSGwfzZ9COBqUw3nNGpkqahs5KQgcce3trM3Rco7HFTJTzQLBAeAOQ0eOfvqP1kGZyHkyc5wCAcaklHHBUQ+KkckCnHD+Zjn/AE51GL5JBFcieHb8p2HAUazzdstZHb9IGjk8wVUGQwUZLffUVg6YqbzafBFMrCaXcpY4EmeO/poze5JFjqJFdsyHBYnO0duNSf5SmpuiULysiMnjipjfDI2ceg5Ge/6+x1dibUqKc3gqy89G0VPRSWmkmE9WozNLGMLED/SMev11Xi9PievFBQqoVQTI8gxtHt9c/wDbU76v6ko4oXoqExoYQCVMm55ZWHDSEc4HfH00EaRem7abisDvUJKkTsqcOxVnJJPouAP+oa62Jz+znyUa8mvT1kp4p6hi8bGKMlQTnvwB/wCdHjHG9bbp6dRhI2hWMNnJKjc4HoGPOPrqE9HXiphqWhmYTSSurTSZ4ZzIHIX/ACnbkfQan3SCmprKqkkjB8JcqfUfb66mSLjtj42rot6www0aiVPySII0JUYLpjcp+4wD7gD21PqCGkqDHFSTMkcq74Hdj6jlT91x/fVWdN3dqq3zU1RkAtuG7gxuoUf3wdT+z1sVRSxTwOoKLnCnkMOxP09P11zPs3NUSCC2x08k0axlVi2yKmQQ0ePMgz7AZ+w01pqieyULF5p1ltkm1SWAEiMmY3z7YKEj6N76WS6s9RDXRQFDG6iojdsbGfEZP/KdxP6/Q6T6pAioJgXTcf8Ad1P+NQTtPsORgfQaZeGyqUbZJOnOpC1qEQk2tXVEzzO7AslPtRR9+QxA9yffR2lq6O5U07vVFELh4oV4ZwOOfYfTVGUd3mal+Qt00bSvIilnJxtyMHPt7jUss99m2JR0kki0kEgLzuuTKccAZ525Gmi72VvGkiwbwDM6R0j01MjMxVF5dV3HnA1FKmmrI6iWSRfHGTnxk3BwPo2nNnu9XV101VUIY50JeRpWXg9lVQee2kKuWeoqilTVGnB5DHkAHJOD2JwPTQywXkkHWgRAayCaaIUIEJXJZY87CexxpCfpi2VUTkzSPLu8u0KDn3wNSmSSGlpS0MbTDww4aUAZx27aDNWI6oLcsEaO38yVW3MT64+ms7gXuaYCrLHDQr8vJTyVHhrnxpQBtI986bVHT1fU0rq82yHGSfE5AI9/TOpg8ktXSyU6PiRswxllxuBBUn++otXW66wRJHHJKsbFncbskqrN9OxA0XbJ2QJo6N56eojagiSkg/llZZQ3iNj2748uonfoamloKl6urjWSpkM0irEfM7/0KPb8o+2p8q5uSUxMm5wP5LNlVZjtYsB+mNJzWO17DUeJDJvcyiSYn8yAZ2g+nnJ/TVqeiWRe2V1XQ1QpNyRmmEcxwm7ckicjP2B0+vlRJHBcZ6J0AgkikjjDlZVRuBgj6nWPkKWjunzzNNUPVP4saqMKFXyxqT/hLEHTeqrk21pnolAcxMV3+X+XjBHqeAePcN7jTR+QHLRI7JUTNJUXeaNmWGnQuiOVIGPDUqB2wC3PuR7aJ0dzqxTV1srWSYfMETDhQxHBdf1BOgUFyqEQRuUhSEx08yL+aVchymPXAVv1I0tDPW3OChenixV1EUs9VMpG1c53YX04BA+2r4utFE/kgjMk1VRV4mkCskQjdcYDnAUN/wCnGT6+GdbU1qenWptIYODbVpvExkPJuzgH0JC/30jb6arqp5plFQIWp/BdG7ltihiSR/gDt/1aIVxgop7jUwGREk/3kbGzkomxdv6oM/8ATq+MbRTklQhaZZRRVCyOSY46YyqVLZwWZg3uTwOfc6cXHp+K4Wx6xYpVkd/EglCEER7tqA/9Muf01pUmJKVp4ZZBV3BomYk8eaQoOB37ZP2GiVNd6yWsaKomRIqXJhTaBuLOwxg+iop03QpcnZA+rrUaO40NKZGYsQWYL/WsIckf6f20AvdPTVopq9lSWMIBKn5SMlk3/wDqVdWbclp+o2KeLvnpJgkWzAyPKD9c8HVbJQxUVZ4tbG0sBYRjBwBE2SCw99+/VDo0Qk5ERqqcqzlpRHEjojM/KqyOpB+3H99Sv4U9Mv1t8QLBSSRsWWskqWkDHawUl/Y9yw1ErtS1U1JJV05IM6xuyM3lY5RR9O6jnXRv4b+mn6fhi6mmtIqlrVSnpUR28SLw1zuOBgKxzn/l1dxoe5JJFHMmseJ9i/qnoe62+npqvpy/SxyU7KKi3NKGjlXgHv2OACD74026k6WorjTVPUlF1JUGqp4Y4XpQRPNGAx9T3IYvjUD+NHWXxb6daKXpVqWmsyRCYU1AwqKtEY8NLkE989s8Y09+D0nxQutJV9S/EGHxqWSmDW+GWFUqaoqzZ/LjAw/9We+vSqPXR5F23ZaNrj+b+Vp6C6zVE5p0jkSokYSLGw3AkdhyHH0GNDesuj6e5XeludBMLXdPJHTvED4RUDJQ47kqMaLUNzWmpmr3gpYxHxUI8ZJKrhQrP34BJ9uNQC+dS26pvz2ugv8AXVU9HVQXGhzIWiUFtxjIAyAV8UDPqF0knTLl4LAp/l7SPDpaWFDGXqYkZhmZ5F2ng+x50hSXC09Q0U1qvNLJE0JL/wAuUIVK9wuOxwMfbSdZcbhaJ56t7TC1vEkaQzYDyIGADKynPl3hiCPQ69cqVvBrAiw0KVKBo66KoXcrFQ2eeww3roxleggjqDpRL3eraF6o8eK1nEtuqI1lZ8L/AIyMDd58/YalipAKOGGGElIsqENUEVfXgdhwRgegGonP1RWW41EdwlpriYnRaeqgiIM+/wAx7ZXvqQUFWblI1RJaYGWpjSoWHxcPFuUfmA5501oXqKzU9bJfLjW21I4GS2mniqKiIlROMMDjvjjGgnRfw+js0tx6q6wpaetu1funqUjBmWPJBzHkDHZuMeupJeepqNYN9rstXdalpQiwRDY0S5J3MScYwG5+2tZWe9Uk9bFSSR1EJQCjqGK7Wz5ST6/+M6IjdbIy/VNm6g/iVstHRVZVVkieE0FbT7Y2Tlc8ZHHm0R6fuPTtioKlaHpSmoK1YRUVqUNOV8XAxtDgY3A4/caMy1nUbXMQ2RqG30go1Kzvlz45GMLj2Xb39dbvaau52mrsfUFweRJF/wCJCDAWYtuLcdsHH/p0WhruILuPVEf+zEl9SiWnmpI1Jp6zAMrFlIIJ5PA0WsN/vPUhS5XGno4KdkDUy00hYjsMNlRjy7tD16V6bvdbLdZUobhUW6eKKGVKhm8HauCr+/bUkWONaSYTtIpdHRTCgXA2nge3Gq5F1aQPN4s1xrxR22soqipgMhnjQhmi28Hn3PI/Q6cfLQVCrUR1QBhkBSOOMhgf+cn8v0++g1itlvsFHTx/KxwGWIFywUS1MmTwWGSeST+ui9ZcqCj8FKy4S08KsFZgc8ex41Ff0KyH3GQ1t3kMnSVUojLSM6VRCPg4z29s9tHbnd0tF1t8MksFNRVAKzIJwrwEJuO7d3BPsM6HXvq6vj6rSntNpp5IPB3qJZMbl/xn0A++gD3rpjrjr2VLZZZ6qOjQG53HfimTann2jHJGir+yIndFTWSpjqLharhNVNCWKMr7kyPXHqNKXKMPTxRzxCraVUeUBe+TgkLnjGR/fStLJZrRbaOCxOKinkLFGp1O1B6lta00FdPXJ/P8JMO8hABJOPJx6jlv21OiJPwOHMQtsqblREQoXnHH7H3+mmVsaF6I0FvMdKNjRwNHtXYQPKQM5xnUfu1bND/ED1XYPn6aBd8MsUGS4BA/IO2ffS9bN0x0zS01ZElBZ6m5Qx+BFUjbO49VXPAYDRSoqirYtcbkOkLY9ZfGnuQ5M0cFKGO0f1sc4B9eNDelb1eLr0u16pYsmojkeiijjclZMHncwGR+Udv6RqQ1dbAlsSuW71E1I6FFijTxRu28oyjvgnB1iuuNttHTT3iaqahgWBDnwiFhIIOAi9s4xge+lkW3Z6a63Sy2CK51dNUV1W6xvKHXBQuxJJ+wxp787TXaOkr4H3iSPIikxlSfp7jTfpu9W/qOzLeYKKv+XkDRCORMNIm0BZSDyBx/fXqq4U3ywjp66CkqZUeGI7SCCBwOf9dGMV5FaTNL3GYhHXTiunSmwBRxusakn+pie2MfbQG5ih6rq46XqjpCwtamlKxvIRPNt9ANgPb6kaVs69S9MUhoepZqm62+pWStqqp5FIpY/wD8mPV84IA+ujVPPZ7VGK1v4dbqeriiMaE7WbPJJHp6aZNrwCUVIov4l/hX+EtYUqrLNUWetqz4UKw4xLIQTkqfTIH764T+Ivwi65+F99vUVdaJLhSxZWqljhZQ5K9z2GORz7519U7qRVXGBkscVXUAeHFcGk2wwqSDx7tjSfW1jjvVjEEiQVFGXP8AEFEHiSTQ+iKe/fP9ta8XKli8sz5OOpKj5JdOWxTa2qU4lqFAWRR5gPQaJ1EaQwKstZApMiNMN4Jd/TnGu6Y/wnfCW70NZcLLR3GOWtYGSNpfDNKob/Aexx2+2qE+K/4bH6Jqj/DbtSX63RliiU7IZI8nBDLnJI10I8uE6oxT47gc/GGNrhU1lRc1EgQ7afxQRgHsO3tnS9FDSmpS70NxLkhWZRIMBx3XHb21rJ070ilzkttZaadqspuRS5VtpwPX1zj99CqBaGy3FrHb6WqR5qhQxZsxhFIJ28d++tSaa0U9XYSqGi+bq66nqS8MhxIjjlGxzgex02gvVslVqanmSL8qou0gAY07qbek1Ev+8zNWwRsiS78bvN2PvxoRX2b5RI7u0bvDhIlkHKxsQCWOO+g0PHboY3wRwSskUKiOQFvEaQcjIwNo9udGPhRY4br1bDXVnlpLRG9wmcrkfyxkD9TgfrqNXWpM80kkUm9c7QTwCMdwNSM1Nb0f8J7jVBpKWr6mlakhbGD4CEBiPpnGsc9qzRjjrRWvXfxG/il6q6unKp8zOzkrknJPbUWpIJ7rIZKhfCX+rjlhp0LRR0xJjUSS4/M3P66e07GOPMqkOPT6a5kpubtnT9pRSsj1fTUdJI6LCDjjvrSknpwhBwDnhdPr1Euzxtm3JyM++h9JRy1Kl9gAzyc6Tw7Cw3QRwyMrHG32Gi4ETDbGcMO2NA4Jko8Roc5wNO4al2qVVzmM5H66Ll28kjrY93jczNwF9u+m88qElQcAep1rMWzwMLjbxppUb2hPHONVdUaFJivhyTg7ACo5GtDBMqHdjA9jra3yvJTpHGwDJw2iRp4mRWRt7EY47A6lUqRJySWxlabitCsojI8QoSATg50nW1MyUhrp2lZiNzr32/ppKKiarqHkrYpYmibyYTIC+p0gtdGlXUyU6Tz4GxcjjHY8a6mN9YI5WWXaVoQgudE8Xz9TAqSA4Qg8lv8AFoPdLrPcqg+FkqT5eO+lqynM6LhCq55zwe/OmuFjBjp87D6+usuXI5Ssvxw1ZtR1L0k6u6oWDZxjjV5fCL53qSEx1csKB5NgQL5go7+vI1RpgLKCqcj1/wC+pN0Rfp7DeaetZi6xuMgHaxA9AdZcyc4NLya+LPpk+Xg6Z6o+GV16Wsr3qeLNM0qxF8dmYEgf/Sf20NsAoq7NNJF4yxnZLjgq+OGHv3/11cMnVlF8QfgVdKejuklYsSRVA8SLDoyMGI4+wH/3dVDYKSOtmgrKGVo5FfagRtpbDtwR68AH9Neem27TO7hcXG0I9RS3O2UkcMsS1lNsO+N28+M8H/7mt+ib1QFlpxK8Y5ADN2ye2jfUNNUVtAEqkNQ3mQuifzEOcg/Yagtps00dex8JzG/d8bQcep+uss9o2R0izqapkhqHio5DsH+YNg6llruE8TblWQ4GNw5KcZJ1WNus88E3j+Btif8AMxbsdS7p63MalXp6yOXPH8ufjI5wQdZskf0a4S/ZZlBXtUQqIIJmWRSfFY7efcg6CX6R1lUQqhZhiRzg5HPI0at9K7KlPJUlkfBkETAD99DOrFVgx8LcyIyrtOCD/Tn++sbfy2aaT2VxfJpKijKsVVVkKse24Z40U+Kl+g6a6MtENMWWGSFp4RgqHUZV1/Vsn7MdA+pG3CnjmTxITUJv2tyRpf8AEphfh9YZI9+I5tqlufIynAH0yda+H88tMy8l9cTKLmvMU0lZXq4fxKhH2tyWI2rj/wCnjRe+Xx66OS3yNKtFFI80jZ80khY8Y+qgftqAiOWIeIsmeQ3tyBjTqS5yjbBHMcMUL5O4swGP+2f116FxVUcJ5bVBSyVppp1SJPyyyb4+SFyNoAP0JH7H9bM6SukcdwkofHKvKd6uR3BAYMP3/wBdVLQF6W4QRybggcswz/lIGf7ftqZdOxSQSUktRJKrwbimR/RyRz7HMg+zDWfkq42aMMmqL9tkyvQvclaOFC6+OCQSCWwz/YH+x1L+n4quOdYkyzlNw5ADL9frnGoDY7tFHtYwM9M2EnjcBtyOACP0GdTi2MngoiysztGIkJOMyAHGfbPfXEaaZ1U3JKyWWyZ5rtJRXJBG6xFpiwwHTsrfpu/Zs6jfX/UEtdNFRW6pdqt6Z4ahQwHmwyb9o7Yyf2B0eurSV9H87TTKlZAhRXMvEm0mMgY/yZGP11XMtU0F4NWdxkcEOzAFpHwAOfrg6KbSolEu6R6cFTC0H/EWIf7w5HlQN2xjknU8saU1FTyM9MxgU7UdogrqvpgZI9DqC9I3xo5I6FXdTPKZWCp3x2z9PvqXrfovGmp3VXjyrO8a/lYKcgenBxqzErVFWS0SeL5G3yQ1M1GTPOxlAlfLFQcEnj1wNbPJQ3upeSVJpXVi0cca5WNRz7Y7A8/UaQWVaqkaolaV551CmfG0IDyR+mdep7rbg81uopmpd+Fkm3bvEHGduO3b+51bkSaKU2vIDrq+W5VCwUVtCqCSF2E8A45+uiFJZaaVWmeExLHtEkyKFTBByBzgDjvraorY6F5aZIYo0mZTMSmSN3ABI+nOm01PW3WILHGWp4EkaZVBPlyuD7Zwf9dUUFSs1uokp0jSnmjdtmWZ23LGo/LjH9WcH9NJX2DZEHpYZJisRfeRsJQxng/Y8fYDScCo6rUygiNCv5z5Y052gj3OB++ndyrpK2QxUayCPwwlQCclg7Km0Y7Y3f31OrfgNgSnoqUxyzRCQTVgLuwb0yVVc49CW/Yaa1lsgnFRURbCm5IU3ZYKAuXx9yEGfodSGlmEdISsbeMUasanQ+WNY+FUn2Jdf203dCtpNYkm9ESNIAFxwd2XYevm2jOj0YfcrQNjpLXBSKPli7yRFIwf/lnc2AR7AgH9NMaqww1E0ySIxBcR7kXGyMqp3H6Dcf2OjNvhqKmcyzQYkpKYQyKzYWQhmCgZ9dgT9fvorEqwirSoaMxTyIQ0h2qm2PO0+v5lYfbGmxwrTI8iZGqSxw/xZK3xSsctRLNGzEHdGmSW7cEhlwPZW+mXdu6ZioGmiqJwqJBHDJtGZGUN/wBgCT99SGupIYqWqePZJT0Eg/mIcAO5fn7Mmz9zqIdQ3uporilfC2YqmnOyXGS0bhFBI9yGf9VGr+qF7WF4K6hoI7tSVtNt3F5IioyVBU7D3x+UY++hJqE/hdwjfw2nhhaKHBy4ZokKHHvvk/8ApH10yu1Vvs7SyTok0tKpYLJyxRsqf/S4OPodCq9bpSMlOY3cVtCFLqwyWKrjB9wCSPv9NHu4sSUewUdWqILdd0kYxCJYGk2cBxtbA5+ufsNL2+7QUVTBLXOAkfikAnLAksAPXuSf/Tp5R1sFRQVVKsYjio5I5yme7GMqQPTgk5+w1Da+nd/AMoCtMRNPsBUgMGcYz9/7nTe6LGCbpjqGrehrJ7nloUnqZzC54PDFvT6cffUZr6uGeyF4mkLyFnYZ4bKqVz9iWz99PKgFqSGV5pWWEMIw2ezOctoJQwNU9LiWjmHiwEwfzGwCSkeCfpnd+g1l7NsvUVHwbx2Cs6uvfT/TFoQpPVSNSBQpKquVG449M867m6I6Kruk0prPe1NOlJA1HTT0wCtO4TIyB/yuD9dc4/h8r+m+iL2176xt9WtZcoStpmMe5VXK+bB7buMH7661qqSKZopKNaiRHmEk2CEEB2535PofOP8Aq12ODgcF2ZwfUOR7kuoIuHSVM3VrXqTqFovmqT5OWHciOwIRVH3GCp+476J1Tm1dGL/DDMlRagyiB4vGeSMd9jZyQePb10KvvRfTd2uElRUVlUk06KqmOoyEmDA5zg452n7aJXu79O9J9PwUlVXXRqpYNlCkLFmmITlWYehzzrsp/bORJNsjdr+KNX1HGB0PZ45CpYVC1qkpKnqoIB2HIxzpzU1dPYbKvUld0U0dyq41hW3wxqT4qHKlmzwoP68njVZ2X4e9T0dza9Wy7+FQRT+IAkpV2iLA7mUfmwx1P+uoqi33yKspepLpYpLg7S75IfHoEeRssCD+UjP7Y1KUtjK/sl3TVyrK+nkeps60qyMoRvEyuQVByGH31pc4qBKKqpKqi8daiNKSSMt5CjMQeR2IBP8AbUYhm6+luktZX3qgq5lgWKNI4QKe4Q5O50x2cZ4/TOpfIsYkihkWqp0h88LomYpMqBg/buM++oopE7JA629LWu2CaCxz1FVFLIzeHK27awPl2HHHDP8AsNIPSU9vr6qW3JXSTyyM1RMWwWJOQg/yqBgaOV7SVbbI5pbeqTM6KANkhbCoTj0wCf8AqOlVQ0gjEsZeQofMnO4Z5OB9dISElLyP0o1SjUSIsCyOUARSMxem5j5vT30LTqK2QX022mhrLjOoWOdIYsqrYJyWx2wR6+2jrxVsyLKszVMfgsnkpyqmQj1PpqJUNbeLJZI62psxp6ua4iN6eKbxnETZG8Fc+4PPYatJSJWmJj4sVPNSlWIYSIrYBJOQv3OhtIbpO1dbaushrJ4WLwkx+EJUYYCNgAfmB0FoeoJrDX1Q61rKWipTWboKieoCyMMqFXHtjk6P0l5pa5leiqoKoMAxZT5HH9JB9ef76Em6DSGttZ7VQLGtioKGrq5d0sS1Cqu/0J55P01mWusltpau73Vmlo3fJH5wrN5QoAHYnIz6Zz6aeNYKK41iVE6wS+CxmeV4+EZ/r29PXkZ0Hh636Tjvw6Tw09QJPDWIU5KnuTke3fnSx/kJGKHqHpWjLX2gt1XTSUcxnYKvjlw8mFIB4CqOSPYHUiskV9qauS73W41NclfEnhUr0ixQCIjO4ZySeRz9NKwdMNDfbjBWVUJpa+J6Z6BIPDjjULwFI5ySxP2I0X8CuWnjgttZDTVVPGscTTDeqKoAOB3PoNGv0K3RHkvHRi3xLVbLhAzxgwTU5iklMsrf0iTsAAD9NSVaW2U9rzPUUtuihLSN4bCESEnJ3BcZ7e2gF7t7W+rhNplpqWaHCzygbNsjnG4jtyTj9dPb3ZPmqWjkudJTS1exV8RnKowP9s40xIbGtR1ZYLNU+NVky0lWVgpnp0ZlLFATv9B5j+uitUs4eV3kEDbsQlYhvG3GMcdsbu/vpanoKOmg3iijlZEEiB08pI9lPf7/AE07M8yyS1VUzRRRxguGUBV9W5785H2/XUCM5WIqoI2arxsLSKkuA6Ed9v3xqFdQ2ej+LNlkp71b3pYHqpHp6p5AslNEse1HyxyGJ52jg7e2ncHWFFJ1BNDbq+prfmagFmeMg00J8pVcDO0cHPpo9cenoa6nlpmoqSpqoGeSnhaQmLudrPjk8H199BuiUQrofpU9EdOVnRtm6uS5VdTU/PGeaMqkUeRuVfQnjUvoYa24VxpbhVVTwLCKZoU2LCXyG3nAzk4Gmlha63C6/wAKunR9HQ0qRCU1UUh2sp42r7/lzoxUWeC0T1N1inEM9S3hvJJJ5XYYwAvuBpG7GQvXUAmpJaDp+uekWKLw45i5JMo7Bs9x30GNuuV0tcdLe4KOoePMnzMEm2UAhiwx6DkDt6fXWLveb/RTw261235mFlMsjvIFM5HYoO4AyR9yNFYKyShsL9QXyn+RdaeSWrQKCVCAsQvvlSD9tSN2BiaXa19N22mN+mEUQeOlH8ncXLBdqgDI9+ceuoRS2G7dR9Q3KouFNL8lHUFneR2xs3DaieoJ+mpBZq+Prax05ipPk6eoqzLTGVSTPGo8rg48pBUfvo/PNWwzSW+muC+M6rII5SBhmIzgHv2/TTy8AI9Lfqek6uS1vdFgpadI807xMRLlAVZT2YDeBn6ak9BNIklRTijKmBiQ0a43jAyRz6nOop1J0fRddqtjjuISSzkPDPBIUlhZOCMg+YHvg+2mlgqOsenK2ntXUdXS3Cz+K0dLcvEaCpiCqc+Ipb+Yvrke+ljtbJRKpXoHmaacQ086giZZpFJkUj1GefLx76hcHwh6Pp+sHutLXzywVWKlKZZd0Ct2bL9zlvQnGmfV3wsuPUd6e/8ATl+p0jr4g0sckpzE35dyEZzkemilH1H0B0TFTdG1vVBmrYB4bU9OvjTTO3owGcY740e3VqhZRTKZ/ED8GPhU/wAPuqOsYunJrHdrP4jRVhBAciTavJ42kkftrj7oTo7qH4g9RU1n6ShWuq6hZCYgfMfIcgH05BOe/Ou6PxcdUUL/AAEr7cxrK2C5XKnoWixsyqkyFQe54Q65r/Cl05UVvxVobhZROlRZ6Kqqo6eCTyyqpJ2E+pJJx9Ma6uDLJY3Ix5IL3KKh6n6XvvRtzNN1P07c4JaeZ41jkiOGcHGM45Gol1itdQLQy0M4jo9rxzRhs88EDGfTX1X+KVtprhRUsF06dNfJOy1LeNSh4kBwDFvHPqDn66+aX4mouhaP4q3m29A2kUdvom8CoVJi8T1IP8x0PIAycd/THpo4uU8kGDLiUJpIrO12qa73SltlJGZJqiZUQAZA3H/TRj411c0t2o+naWVjQ2OnFMik5Hid3x786kXwiWCxG69dV0HiNaojFRx7eHqXXjOPRR5v01V1xud1q77MtZRGaIsZQ8bF45ATu3hvXO4D7qfbVOeU5RqBo46xpXPyCZ4NiEqoHHfUdra2ZZTFEC77cZ1Lq+aCsGyhljYsTuC+nvn2OmQ6Zqli8WOEZCknPc8+msCTXk2v5u14IqY66pxJUKNv+AZOndNuceGkeAOONH6W2P4bCSI5I02ipVppHMihQD76Nk6Ah4vDcljnBBH007gkjaRcD8w5Hpp3VRUlQvkQhj9ND5adoyCWKBAedQKjQ9LqRtI4++kJiioU3ZbuPtoQ9fUeIIoQxU9zjk6d09PU1MuH8RNpxk/6aD8BHVoo3ao3gO0O7c5XvonXGGjpGQrlHB2FCecnvkfXXUH4PPgN8PPinHdLX1XWsa1VZIqWLhyGQ9j6nJGrf6D/AAU0d4o6yxdV2kWieniWS3xTrtMxTG/JHcYxz9dTHLrtlGS3GkfO6pqZ46VPEnVHTGxlXJbHofppKgkqJ1eSSNV3gnKZwfca+kXVn/w9Ojr90q0fSpd7uI2kjlUFUEm38mDztzxk+udcbdT/AAP+IXwwr5+kurrCtHNTeYMTxMD6qddCOaMlRklBrbKfnoJql1o4YHIyScAkjOs11gW2qkZcNIcZHt9NE2r5aGpL0SVBkjkZXk24PHBx740ClrKyorZ55TvlRvFG4/mX6+x1nnjbejRjmvDFJKHwVLEgkjtoHXCWKQqFIY6NC+0nO+M7vRe+CfTTy1dPS3uWSWV440Vc725wPtqtLq9lraYS+HHxI6u6TP8ADbfdJEo6kGnnpig2ur8Efc+/fV1dPWh65GFHcBHVNKfBVm2ZxhTz74YkD6aoJbZFR1BNM+/wnGGAxnn21fVrqGks8daNk3zSiqUxnDRbHwwH3VW5+2uXzcauzpcGVrZYlgrKaOnho71FlpMtHNkh8HIH7EMD7450PrqcWisBMTrG5MedoZfocDjS9Rcna3wxVUKMfFNRRylc+NGT50z6FX36aWm81E9S9rmxMN5liYp23cFD+2uLlVHbg7VG7rUulRGhT+TjIAwpGOCNDumLq8c8iiIHEh5U55H5vT76k1Ta2uFBUVlLQqgcHxijY8In0Oo90PQv8zNRVbRhUkPhOT+Y+2fXVE/BqVaLVs0hFMtQu4xPg4B82foNLX64xywPDNAkZjw7MO5IHH+uidopqW2wpPUlDJtAEajIx751G+r5UaKqiUCF5OUIHP8A9zXOe2jWvBX1TA1yu9NS4XYZRgJ/bTP47XWWG0x9PVILlFSSNmHKjumB2wBnW9NUyR3yiiYspkkCjAyfvxoZ+Kahls9zt1V8y86CnVJGAwVwvqO+PrrpcCH94wc2XXEyin3sGUcrnkn30pQUxWVZXTcqNvPp21pT1UJPMinPIIHvolTpFMQvisM84x316Vw0ebWRD62UgqKqR5TtDZ3EnJ83C/31Y1BQR1XTqM1O3iB12sFGeHBBOfYHt28p9zqDWKIT17KkTt3kZewwnmzqedLTu9kqqaHxZ2ZcxqfUod7L24JjY4+499c/PB0dHC1Vhy01k9N4YniAjG+mDJgZDgFW/Q86tnpWqiraB5oE8KelqRJMrvgqOMEZ4PYjH01VVtjoaijpjWySxpPGIZmCgoRubLr7MgZTj2x9NTqovYtcVCaeOGOoqFQyMFyJChbJY5wOSw/Qe+uXPHTOjCVkou00DzmOmqFlilQSAhsFfEGRwB3y+f8Ap0Fp6NaFzDVCOaqVxIG3eVcdgT2zzoIb+6+FVRCXMgUL/SGIAyMfTOP00XJmQRTzBDLOfEETchifKP147aoapmhi1NfaaknnVsHDKG8OTDMM/lHrjPfGpBQ3QRxiOsw8jzbmCMCmWIJyPYAfvqsLsYKad0WrCEYMpX+gZ5AP10c6buVHX0SJOQWdzyBlyB6frpla8FT2WXJ1VX3KvFFQSeHFFmMsQAhVjkcds8jUqt9fRUT0cPysYjLCCVpCBl8gE5HIXg9vc+2qjgrZaauhplMZWWEzTyLgAbT5QMfUIP308p741LTVElSZSaeTCK7d1kwSv3G4fXJ0W2xHDRY1d1dQkNNLDF4SVIqDGCVMgxtiUnvnIJx/m08tks1RYI4ILgYVn8km1x5mUFcZAzjLH/2BqvKm4u0dKkkYdqypEsTlMEFcYznvyf7aNWW41LQxWqAiOITSRZTuiqwXLHtzgn9Doxorcf0Sgy28/K05dmiRTKS6EBiDjax9QPT3xp0Y/Gt08lEz09IABC6LhnkLjDOc5HmI/YajAuMdc0FHFVNirnemi8QY8gDqM/Ud/wC+i73EpaqmnpFVlieAyB8gZX+Yw/dcatjVESoXEkatcLYEkWd0jhlLr3hTIKqRxztGnlbbI/4qlJLJIoUldvCknDBUYDgAHPbUbtV9SsUu8IaRAJgQpONisMn3BZl+5B1J7rVW3/8AG451qEDyuJwfMzeJhMe+SAR9CdNorfkRhe3UdTFHKF8WGRpJ1kOQx3CMOAfTIB9udbPZaSsWrgqJneiWeRyx7sWZggXHOAMft9TrUQUd2/3ipdzOaeSKSY/lVMs4Xj2LKM+mNMYLjAIhb5KhgsXiNhJc7g7kAfYbv7aNIAOhsV0maooY55GjiijpXBk80kqhxG2PUFd3640CvMNUlAlO7GFYhHLtySY1Z2VgD6qDn9GB76nrytFWyVFGX+ceSHaETch2u7g5/wCofoDqNdQIbnDUGozF81TskLIdvk3qQPvkKNLL+Bo+SvK6CeKvklRpTFL5dzgHDB5Y24PZTtH6FdaVXUD1Vli2KVmoqmYFuSxCxhBx6AEDTq4yrQCpiqMO6iNtx/pQ4P8Afv8AXULpbxR1F0a31AcCaVyVj4/PtOM/9Ol6uX2XtInzXapt/TlZFUxRl5JAmTwzq27d2/6v30yqqkVUcks00kslTOyxsnYY4wfYYzx20PulbFUtCY2ACEiRT3Puc+gGP1zrahufhUSNBskaSRiob0Pv+uhVaFoe3up30FTGm0yfLRxQbVPrz6HvoAix2q1Q+PCzUnjp4gzgyBWyw45weeRopb7RM95QTzA08Ywx5wZD3B+x0Kv1whNXT0ZSN7dAHCzBT/MJCjdx2GNwz76aELditnQPwi+J3ww6to4LR1YIaauohEtvaqG6GQqzMCrdx3B745x7avCn6h6Vudvkpq7qPNGKZJijoeUBDkZHpyP7jXz5ShWgG6GiZFRgIDHNwi47gHuO2pP8PPjnfui2a0VscckEqKk5l83kUDGD9c4xrs4M6iql4OLyeFbco+Ts7pvqToWmSeitV9lmuM7yR06tE/hNu7DPbPcDP+Iew0ZuV2tFtv8ARdMeJJJW3VVmp5FAb5c7gv8AWCACFJ7851Wnw3+NPSN6WC3UXRcc9a7LHEKEjvkZkYNyTyBx66s2ghpL/TzG326o8eJsx09RGyOgzjcrMvHLEj07a3RmpeDlU4qmSKognt1AlPW0K1DMgiinp9qja3JJK8dwONDZFnu+f/wZIYJgAyTqJoiQdxbnuWxjHbnjUQ6h6q62ppLd/sNYPnqAzNHPMswIWVSEwF9VwS36j/C2pDeOo7VRdVQdMyUl0o0khC0lUilqWfzHglDwdxOPfIxqxOhL+QQq0p7O8SpbqCnppMCCnIPiPubBdQD5QQV7YPGtKu4z0hh/2bejq1lYvUQTyFSUO0nbnjhdx0gY7wletfLeITQwuirD8sN+e2A7HI7DjWY661PNXKtfT+Fa3eKZahcMqsqtjj2GRnU7DOrGtUBX1AmfqCkpJGp4Q1EkyDZJs/ltGSNxU4A7/wBWtk6rhtd/qKuDqCyVkE8CoIlrCGVgcls5xyScj7aZSUdrvNXTS01LR3fx822Gphx/ukK85Izk4xjPpjQbq+z/AA06StdHV3+ltNLCX+WTfC2WcA5OAf8AIT+upa/QqjRMLl1JYbT/AAuy1s9fsuCR7ACzLFu77iBj108ilrbVd4bfS0Ye3QqVmq/GyclgFXYe54H7aeUtJFSSi0Q2+RoYjj5lyGjIAIGCftoTD1K1xu6UDT09QsSyTgjKDeDsw27HY8g+unD1SCE3T1DeyWvdBSTlX3ET0qsQCccNnjtohS0SW2n8CkghiVATEgG3dEOVyB9SdRrq7qF26drunelpIK293BFhR4pfENLvIBkYD0Xk6P0FuNDbPDlvHzE1OiU8tSuExtQA43ehJXn66EraCaPVRQVBqZY5pVhV2ym7wlAAwMY5GO2htfLPfq0yUlBHFGYyyTNTKJGwCcIRzzj++nkAqnErQVJmo0ygeNwwY4wNxU8dtbxi/wBNSvPTwUjSBFSOPmV1UjHJ9OAozj11W8duw2MrBV/M2ejqKqrdJp6RppYahirRSc8fQ9h+mlIqWE19NV19iqZKmKDYk/i5VFOSSR98aXr7FRX2gStq6tVr6ZAyLK/8iMoSxGB3xljob1X1Xd+lo7Z/D+n3u90uQMUUFJxFjHDFvY8+mrIp0QdXErdI5bE619PHcKV4zVooG2RsE8nsQRxpa6x3SpoqCjsNXS0s1OIkM06h2wI8HjP5vr76eUUN3qKZZbyjUM86Khh3K4STGScnvjgaD3aKsjho5LTZ6errFmEdT4mVKcgiQH6D6aHyJFJD65Q3ZPEpUqjTSxqkbV835UVhyygeuM6xebLUV3SQtFouMpqXcGN55S3ihc5yR78ab1XV1qs0DVfUyx0lPsMBqqgcOxbAKKTzjn9tIVcXW89haO01tFUVkcLSQ1CMqM0JyVwOQTgcH00FL9gf8Drpro662Wyz1KTwU9dXcTSDBaI44XPcDTLoi1dT0dPczc7fb0kqKl2XwpnDtGVz4jueCT3IHrqFfC43C7X1rhUTT1NGEYVEe/LLMSBuf045/bVux0UMCVEdJUgzRoXiK8q574I9OPLqSaJFv7MVfhw0kE9TVRUNPTMyVUzJlvCI7DHruONR6qui3O1/O2qyyV1LRyBIXq5jG7O2QXI9hgd/fTuSe8SS1VFHJHDTxxrI22QeVyPyktxnOicUdFKsdupJzVLGrJO6yEReJtyMkfm59vbRj4CyPXjqaiiuEVLTWO43GagfxTLSfkXLMuCD3AHP/Tpgi23qvqymr5667TvHR1FGaORNtOEnVlbKdshWwD9vbRuz2eoi+Zq6tIYJqmd2daaobYyeZgpz24H7nQq9Wbq9L1b26VqJYaEwFV2AAKwPJbnJySdMLHUrJZH8naAtKI6mnpaZNqrFGNm0f4R3GdbyRUccLXCOOSYwwmQsyBXPqApPc6RqKu8UdBUMtOk1dFGW2SyHE4C8hPqSP76jlk+INqvzRUQoZ462U7miaPxAu0biR2xjC/fOltNaGCVBc6WsRbzS0bw1lVA5VJPK0gBAIOOM86cVeLnaEiqrXSwVThvl0qFLhewJyOx/NoHdL6LzW1PSPSU6RXi0xJUSwz0+1XDIGysmMfmcDHrpylf1JQNT2+PplJ60QR7p5ZwIN7JukOO/B41Ww2FIaa62ijCwS0sNVTxYkllyIUjByAPTOAdBaqnhuM1wuPQyW+S8GSNppGp1z4JXA2sfUe40ZtclzrqCaHqGnpZ5MpC1GFJBjZhuP1OM860Xp2mlgNrt1XLbCD/M+TTYZB6LuIzjRUdCT2ch/jJ6svP8P6a6DvVvgpJAktxqDG5zK5JVXI9DtJ/fQH8BDVF068vdwhXY1DSilDEBg+6VRx7eXdqF/iovNPc/jfcaO21bzUlEoo1NQxeR9keWUE+7Y1a34JvhpTJTX3r66pPDEKuOlpqeIbVd0w7MSPqQNdScvbwpfszLeQvn4+/FaL4Z/DjqW8tBTwxrA1FQ7mId6psrnHsAc8f4Rr5M1E01wr3cs801RKx3s27LsSSSfXOddS/j4+KkHUnxDi6DslXIbfYIg1VtYshq3AD/AH2jA++qJ+D/AEtJf+q4ZZKdpaegUTSIRnxJCcRr+rYGk40VDG2xsu3o7O/Bf8I+nnoqxOoaaKaO20ZPhSxB1lqZh/MJJ4IVSV+mfpob+Iv8EtiuNPF1R8HrNHR1dOZJamhp2xHIq5PHP3410P8ACTo3qn4ddHrZOovk6tZJ2qGnoo1UxmU7nVxnnDttGM426P3TqKi6Yanons9Q9TWtmNIqcuBGeCWfsPtqn3WpuX0F47Wj453Ppd+n+qZ561UjjwFipghJST+oE/tqOX7qsNdIbdSl2jMnhzNjhF55+3B19Nvjj+FmwfGayUF++HtHDZag1TpXVsZEbMNrKdqjIJwznPuqjXB/xF+EXU3wruVdb+rrVA88D75ahWDpIoKAkEHtgswHtp6hmVoMcs8ZEEWleMSQspUgc599BrvTs0IaPJLZzkaOtZllR6yy1QVJOUQjCEe3OhMlyiaTwKmeISgYCDOc+oAxzqh8dpm2PIhJbZHmpJotrFs57DTG7QVVQscUY2u5wBn82pPVwVIkJipWYemBjjQa5W6sZRWRGJp4PMkbHOB9h2OjjxPsVZM8U9MCLQVtNKsRjSOXBIjccsR7HR2it1fUTIG27du7aq8jTektM94xV1KvTTBlCkk5I9SvsPro9TWiWCuWrlqZJGKYU+hGtkONW2ZXnmx30N1pcemeq6e4dOXSptdZRyjZJE5XxRnkNgjOvpv8PvjR8J790NB1hVUdxqepleCnaKJ5GnWQ+VnHfCc7j7418t5KGlstY1RNSTsZ2DZVS4ib0wBq3/hX8Wa74XdWWu6xdRtG0jgvCsxQyoP6W44GhlwJQ8BjP9s+r11m6ruXSksnSNwNtvNRFG6T1KEBQWyQcDPbVN/EP8NlH1o7334l39Jq+uCUtXWxQtFFFgEqc+v3ONWR0L8R/wD74/S0PVdhry8UMBmqaOimD1E8oGAhDY8oAJ/TT8XCg6ysdR/tBLIgpQJK+mnQbYJEwRvweeAQf11yXJxl+i+lJHBXVf8A8Ozqyx227XXpzrK13GKJUqqZZFYExuCTz9DjVO9Zfgu+LvTHSly6+vFJSfw+nVnnlVyB4SnblR35xx9tfVm39UdGy2Se62ytZrbHK1JBsQFXJ4x9ABnUT+JePjP8Pbh0R0pPT2yqlKmemmRSldFk5jz6Z3A8dsfXV8c026kI4/o+LU/w/vsFCl7jtsk9I2fBkjyc47jOlGvMRsj0FNSzwyMxWVmbnIGSPfX0ct/4K+tbTWlGutqqqWeRRVWgyEI6jauM58uBzx7arP4g/g5uFLFd6u2U8Yq/Ba5rBJTljEhwuwSDg4CDjHpq+OSDdMVRmnaRw3b3qKNPClpy6AEgrn8w9CdXf8PrmhobfOIyKdIdvhE8sAQf/wA7PGq8ew11EI47lQqkz7Q8WTjkZOfr6asDoNaakt9OskQU0shAjxnyl+Rn7H+2sfOinitHQ4M32aZYNdVRSU8MyKyimCoGYeUAHAx6DIIz9dZta0LVEdTRSSNDL5lV1wUc+hxraENLFJbYTuEsAGxs7X3OxPPuAQf+nRC221ITEs0QRGhjq48klmiYAjnHcZ157Kn1O/jdrRJaL5lItppkBGQXVPKOM8+/fUQmmeg6gZI0iiaXzeVTz7nVw9O26j/hWxHVSxLxmYjZJgkke/bA1XXVfTVXTXY1SpKsUpMo25PB5wD9j2+/trI39GlO5Il1jeoqKeMSVkpjIzg4/wDeNAOt2lURMd25m2+UjkDRyxywtRqiqFZFCKxySR9Qe2o71+ZCYlhZVdyBkjkD3GsGOPydnQTSRC+n5XuHXMBBVUpfN5jkZGmv4vLlSmoolSZp1kjUo/HlYdx9tS/on4aXoztfUgkaMsQhZcCTVJfiguFxj6phtVaRGroDsUgiNv8AtnXW9Nh35KOd6nNLA2VJQVY37YoyGYne7+n20VeaOJQ6TMWHY5x/bUaiaohHjNkhc/bSy3OmeQeI2XPtr1csWtHj1NLZYnSl9SKrK1K5Y08oBB7LsJJ/+k6k9irqi2wNuPCMKiI5Oc8qwP8AzDI/Ue2q86TrVjqaiUkDdCI1LDgZcA//AEs37anlulS60jzQ+kKR49mGFOT98nXM5OOmdTDlTSsOz375jNM4McKIJEKnjzAA8fXaNSaa+GsoqWWBgHgykyMOQzYOf33DGqupq2RGljcBlPlO7jGOxGjtFc6iaUzBQrodzAH84JGD9xrBlho6eOatIt201FHDCr+AofI8EM2QD3ZtLPX+PWziKVSyudrFuNw4A+nYnUJpK+Xd80zDyR4K5yPrgen30QjrXdGcnY0cK5C9iSF8335J/XXOlF2b4zSi0Mr1URC4Q0ZqZdm9ipQ4JHpuz9SNYgvsFvmdd0jLJ/Ig3Ngr6s33PbTLrIhB8/TqCY2AT07Dvn15x9sag0N6kqandLKrSE7UDcBD6k6vxYnlizNOah5LytNVDc3p6aGmy7YUuXzhMjj9wP30enuCRyVIdg6FDLFtxkKBkt/YaqCxdSyVFVNIsyfyYzEhQ7RkDBP6gnH1A9tWHQ10NUkMlTSLnBiVVODtYeo/w5Y/tqqWNxLYZYuNE3kqvPbnpWZ0iZNquoLMT/8A7Y1LaDfBBmmDmMorKCxydy7iT/f+3vqAWWvUVU6QxvIKZd4kGDjg4UDPcEk6KQXaQVkfiTbvCh8FGR/LIC0fOfsAP0Oq3ryPSYYr5qinpobkjolVHGszBWPldkIAAP8AmB50Uo66qnY10iCNZFjd2IwkykRg8e/mbUaklaoip5TKyxxSLDI6v5mAQlc/Qkf30XirzVGjjjleKMxMoWZcrnJkAH3UKP10AdUbU8UtnSRI5i3zSBomjYgRpGSWXH+bxM/9OjaVtTT2KMKoxFHFUJE4ySU8jZ/69B3eWWiebwEZ44VBAI4JfOPoSCP20ZucFDHJTQVVPUylqRYt6tjdIcMQBn3BJ+51fFOiqWmFVnD2yGvV1jW406JGsYyASMvwfoNDqieAXKme1xPH8t/KkbA8+GJJ0q8FWbTSUNO/hbXkljG3mNAu0AfUkYP/ADEemmtbRtDFS5RmrArTuOykkrgA+owefbP008vBUqrYctl7r3FPWPTRblJlVlBLFlAQZ/vpxTU1NdPGWmw8azeF5+RtbnjH/KCNN6qmlhpYloJ9z0lNG8gVQOcAkc+7Aft9dJxQ1lHPHDEwCU0dNGqKQBLJsI5P0750sfICtviZ/JoK+akKbYYo0iIHdBtAyfsDqkqe709C4rjIuY8ySs3q+cAfTXQvxTt8UVihkjAapkeSPZjyEDsBjv3X99ULcemS7xx1C4igBlcIOJGPYE49Dp20jR9D+WuFbGy0pKePg+U915z++j9qeCqNLSBFaQMsQ2jLIv11HKCOSaSKnVXLqFAKp79wP2J1ZNhhpOjLa9zvVMY5qlWEEJUEsyEEH/1Yxpa7STFcqYWuUVutlteOOJpTCS85YDKxh/Lznv76iVPTqYqijeNpYI42Ecec7kZSxPPfHOsUtzavpK6FJYpVG5y/BLLKkm7P/K2Tj/LrezQtR4o7pW7xFI1PMowWUvjn/lIJA1oUox8FX2Cq+lijpGQ0kUkaMyRZbDLjHHHfvqDdVGSmWGan4maQI5T8rgEED6HjVl3qCniq6iljhSOdvEkHiJtTfjsD9cD9tQC4VIrKZ4ZY4w8bhJFjXgSY4YA/rz7499K5sbomhfovrK40NUtQKh6KrjbC1C8GKTOBn7DB/wCnXUPwq/FFVrSSdJfEyjpaqSSLw47lHMYjs9C/1HprkyCxTU9G8rElWyJN6nuPc++iXlq7JGDJidASC/cAYAH1z6asWZqmmZ8vFhkjVbOzjTdcitpLx0zdHrLbOrJT1FE2Y/Cxnle4bnBz9dTBujIbCtpa8X25rc7jKwEgfxFWTxPKvsPKykD3GuOfhf8AHu//AA5r2p0rzW2WclpqLd5g2edh7rjLH666/wDhz8bOlOvPlITV+BvEQkMyMNrLyJAOfMCo/vrq4+ZHIkmcDLwMmGVk9N0tl5NRabfeY5KimiBYwOjTxSByMYzjv3+moLNN1HJcK2+Udwa5LIpSRrSAxLq2xWkHYHk5GoN191L1X8PPioepulbRb2oKx0keeODCOjExurZ/q2hWPHqPfQ+ktHUN5p634kdB3G7Wu5V0iy1sVJBsptxLFl2k4JUr6d861xUWtMyS1KmW3YrjNZrbLDfrBVUt0rpiTLGqhPEwCAQPyscL9OD76360ls3UVDTWw2SjvclDIRUx3GEhop/MDwBxjt9c6Zf7XXiyUcNivN3tlfdK2geeaWmj5aXcNm5T2bCsNDurrX1H1IlBf+j6d45JoFE9GNsB8wD+Nlm53bsc+2k91XVl3SSV0Wv01f7RfaXZRzSSyQRD5iml2nG0YD8Y9WOdJRWG4PdP4nTLRRqsKQOZE8Qyx7skAH8oGeT9BpektdPa5549ym4TcySU8SjaqnJU/rp5NU0pkmpZWmmSZBE5yBuMgwFGOc/+NXMALqLBDDWSV1sjFu2IBPNTRqsj5GRwByACB986eVyzVdnrY0oFqEqCCqMpw+Rzn/CTx+w0Ql3vIkjRlRGAEiVjnyjHm/Y6GXW6/IMHS23SWUx5ElPAZYGY/wBI5HONBJ/YG6G1PUR01NJb6ewGyyv4ZWARsadsDByy84Gl622GKnmu9PUeFXSqI5GWVxE3nU4A7gccffQ+93a22OGnSptl8hluEYm8yMzKP8J/pUk+np20+qpqC/WyirZ0rYIKpvESDftM0WMANjkDAB/U6IaId8Uuprp0H0mz0XT9dOKjcu6nwSn5SS5GeWyRj2OpV0xdKCtrqejjsFz+Ynt9PUmschUpkdfKgJHqc50WPhzL8hWUyxeEVMTYJUL6d+5wNQfrj4p2/oYzUUE73O91YAo7XDHh4kHKhvpgjQUldEol9PfLFNdKixveYzdKdWjaGOB3MTNg+aTBUcY/fWt7uYtli/iqLNW1NHDnyLyVA8zE8DAA1Hfh/wBR9X3az1VT1dYTY66c+KkkSrmdTyOO+QFxqWSV80dE8tfPGYDFul8aMKywHvuX6jOiwEHfq7pzqCeko7n0a1wJBWNZWEoUHliB6ev76mlQk1LBHT2O3wGhKOiLtx4SLgY75G0D39TodHR9CUSxXm3tTrW1p3M/i7A4VmXEYPbRm50tBUQUto8KRJavO8+Ng44OBjvncc51SFAWyz2Wvmms9gp3hRf5viogjR5VGOT/AFDzdvppxUQ9TVlNsiuopWR8ncqE1IDZAGBkD76Xt9HaLVSATSxPFSETRRU4UyR4GDuxz6nRGlkpPl57kaeSRWRRHGhCySY9s9jpZJh0iMf7OVNdfGF3r4npgi1EEaIRGz+jSZ7+b0405qaSkF7sNfXXeWGUpLHFSUpAiMqDJztGN2G9fY61pesrberjFZqCWeeVmkIidQAuwE7Cw+uvdUOaHpd5pbZGl1ldpo44pCWillO0ujeh2kn9NOpMFWOLlDdrlNbJbfVzUdEZy9QXhz8yNvC/QZ056xvHUdgscFztVNAk0c8YmDjHix5AIH7kfprFnpK+mpooZ0nYU8aIJXY4bA/O31IwT99PqyBKiinp7grS0RjYs0rkjJ8wIP0xxoptuiGZp6q4SxupNOVjCwtwTGD6jPG4H3402t9FT2ulglZRUzM8ytULAA7Z52sR24GP0GhS9QWqOxNehIHoIW2NOI2xxtwoHry3fQGuq/8AbnqCipbJcLhT0FsVpauSnKorIrbcgH1JIGjGLSATO4rQR1hgijaOpaIMZYRnKI425Yd+QOPvqPVNw6nqPiEenKvp+NrEsQeOt2kM5Izjd2GXyCMadWC+0d1udwoKa31UJtOY8SMAWZcnJ9yTz99MoPiZWQdSW6kuVm+RtdxqHpKaoqZwGeYHLHb6fmGB9NBwbIQm89ddSU/W9RR1tno4amkxuhRCWCNkAK2eThSe3qNTzrXqi5dKfD64320W546uko1qcO4doEOdxyW7jjTi32uy1PUzdWtQ7bpWRLvEwLRB4vIwH+bOqb/Gn8UT038Eq6am8easvdXHSJGjFGaPlpj9gMaeMbkkLk1Fs+fVHJ1Reep5r7eap46qSolqmMrBm3M7Hjv6Ea+g3w964tXwO/Cd/tfXsaipFNLVxBoSPmKuYkIpHcjy84xr599H9Q03WF5o7ZRQyx3CUiGn7MOSF5x7cauD8WfxFr0qbL8G7ff5q63dMU0C1SqgVFqig8ox/hLHv7638hN9UyjFTts5/u1wq+pLxVXevqGkqKyaSomckliz9/7661/Cd8NrnJBHeoYEAoY1vdaxjD7sNiCmA93JL/8A8sa5d+HtiPUvU1HQSER0pO+okGcRRRnc5/UMR+g19OvhF0H1T0h0Na7naZaW3VVydam4UVVDuAp8BYE+6IMf9baEpKEXEkU5hrobrZusa+emuJqKeVKNmNCKcgxAOCHcn+o5HbHOdSye+WWou1PYaa/g1kcPNGIwSx7kZI740w6hrepbW8F7snT1FVvUxGetKsVwm3OF+nDHGmdh6hoeuVPU/TVlqbZcY2Gamrp0KyL6hfUjaAf11hZfFNKmSJemPBhitiVjwwMzMYqfYmwODk47ZBwc6pTpT8PvTlZTX7p7rZ1vVNXSrT08VZEWlWONSrPn9R2PoNWnWWOy2y4PdrhV1kgqm4LMduSBvJUdlxzj/IdM7/d+sFvaUvTtqikpGj2ktGRMWYA7cnjA4/UakLgqJKCkcY/Gf8E18+H8U10+GVNNdrMpaWWmdv5lPxny51yPbbPV3yatvtXbjTPSVJjhQIdylRznP119dKu/CaCW2dUX+GgVmKT0lMwneRSMYY/0/bVX/G/4AfDrrWgt/wDBKSC11MERnkFCnhzNEeFlCY8+CpyPXOtcOTtKRVPFrR85pkMNOfmmamV180oG59w5JGQcYGoHaOnoa+pqpanqEeMjswVG2NIuSCSD+muh/in+Hz4ldI1ruIpLtZWmWI3Kgi2yRhwdpkT+k4b+2qmsHQIlpaq8TTGvDy+EkzRlSrry+4D3wda1kh5Rn6yQxgt8kFIDHVRO8cewTSZBC/0g/ppO10texenrZ0l2tmNkzjGiVekwq6imeIvC6LgIwDRsPUr6r7ab18lf8zTvbQSKdRvhAwXIOT+h1fFdo9hG2EpoUpoo6iStVhGw3gns3oDjvoBfUoalhQV1pK/NHMNSGO3fnJGe405rKyjpKhHro6yeKXyR7QMMwI5++Cp/U6RuBrZLgngynapACSLlcH3Hv9dBx0NFtouf4IfF3rz4VBl6dvs0KtGI5clWbaGyOD6YyPqNfST4RXjprrbpCHrGGQXGa5UkaVtRsCJLIQSysmc59M6+NV2utfQ1IltojjEaruZMsA6++eddFfhe/Edf/h1NTyVNXL/Bq+Qw1sKqDgEbd6D+naCTrn8rjJvtE045/TO8LP0z0he7Wz9O2uqo4Y6xY5Io6gKrvtOH2vkDAIJHuw9tGrJ8NltNyjmpHqYJadUnWvjKFY3BVNrc85BGfrp/8K5enb30yajpC7xV9FVVUlSZ1dRIkjHdsf8AzAE/pqWXWjW6w1FseUQ0HgyJUz4Iw+4lT9SpQH9tc534NCVjWkp4VqZq+qYO8jJI8zZbc+NpwB9U1COlPiJ151qb/wBIVHScdppWikWnrpYtrkkhduW45ByMDjUksTUvTXRlO9wuBZI3Mq1cinwsPIIwB9MnP3J0QS+2t7ClySup2ojFMZqkn+XEAwU5PpztP66ixfaYbo+cf4j/AMOnUfQ/Tp6npqCKnqjI3iRJLvVcnKyBiOx9tUX8MKq5SW5J75SxiSOSWnmIIG5XU4YEeoBB19PPxAT2u8/Cq5SQWv8AittCSxzVSORJDlSiZRu4yQc6+aNsjqen6mttFSsaYdDHIq5Vkdduf/px+ukz28JdxX1yMlsAWni30UctR4kEbPCHOYmztJBz3woOPqdS20VUQnhNJL49PGGQIxOYlzyuO+PbnQG2RIaiNVaPIfLqASVdAMFsdgQw/bT/AKZxLcJmVY4lDSfyMHcjEhgwP+Eg64019Hfx/HRa1FFG1opzBE9TTRR7ScLwzYzu9SRn0x2OoP1FUVkUyUUtVIq7zJBliSST3H3yf3Opf0+TV03ixhYUSXKJu5O7gD9OdBOqjT10UNGiNDPTtvZJQATyOQRzjWCUakaMbuSHNijmenQeIuUXPOcsfrqNdYfN1N0paRH/AJRdTtIB5Jwf9NTTpqEx06/N0zoIfzHJJOfXnQu4WmlunVVHQpIGjkk2sdu0d8jGude20dJF62G0w0fT9vpC4dYovFddmAFIORn17a4T/GP074PxDS7+MUgqU5VkGEce5A125AWtdqpYInmzuaDaxDExgODg/dgdcbfi4nnq6mM0cvi+ExcEruWZfykffJ11/R5v+qRyPUYL+mbZzJW04eNpRJuEilV2HI++haUMsE8Z8N29AQPU6IU7U1VBKtLG1NMuQ65Lq5+ntoWbhdKMmNpGHP8AUP8ATOvb0jxlsNWqepgufy8ynw9kgdS+Bkoyg/8A1D9hqV9CXykpJ44bhVSeDL4wlCucAcFSf31A6eoqGRqiaZXGOeOR/wC8abQ1MtOTHCxZX8u4+hP/ANwazZcCkaMedxLep6pJo4hI4keRQc57nv8A6Y0UoKo+QJKFkiJKq2OefrqpbXdqqkVQJhOI5lnKE4Ydgw+xGp9R1qvMA7qWwcAMMrj0P18w/bXO5HFaVnV4/LUmr8lhfOTLFBOqK0bbkZ1I5yPykD66IWqqaeFYWqFWUkxkE8Be3P6DUXoLNfqyiirLYDNBWfy1w2dpXuTpyK2a0TfJXJFifOfOcbvsdciWLZ1Y5X5fgk/VKQw2+WKp3Y8LbGR+XJ76pyqZqeYbhzkh8evtqaX281VdRtTAgRnmLB3Z1CqxHmjl3Od//fV3Fh0i+xny5HkdxDnT9S8TxtL50Uhghx5gORqfWTq2ogr0r7gM7UkZYdoxuCnYD9M4Gqwsk+2FQyjeo2HUtgkjMaxLMJJTy7txge2NLmjFeUPjm6LE6f6yqaZ2GFlnr5/GcgjIGT3H7caPxX2LZTwVW/w44lij2jneAR/+cx5+uq/tFDTxwCsI2iMbUy2CSf6vtxqQ2RY2rjUVoZ4YUIAU8d8kH651gmrejfjlrZPa3qqnmrY7bBsWKoCNMqDDLkEEDj0JXTv/AGuiN+FE4QbEJKFuFlWN1Uf/AJuolB4FBULJMoarYidlHmIQ+fJ+wx+2jNP07CsT1rsI55XMzsRuDEnJz/6iP+kaTUdMtTsm1plNxuj09UwjplkWScYJ3sAAinHuW/YHUsmqi1RGWi8MUxbZlfyngDH1ONv2Y6qanuNdb6wvGCYcFi27BlK5YMPoA2jVF1JcJKHFQ+6YBd0gP5zhiQP1GnWRJFbg27LGoaqnpoMLO09RDBMHLd0ZgXJ+vO8j9NN3vUNddaeaFVQpTmkijVs7su6lsHsCQV/Qag4rZUtzFKjbUVOPMDxHCBtXP/Tj99bUQlPg1ELlWklWGA5829gq5H/UHP8A06jyJoSWOkWbJ8u8s/h14ZZp1hacv+WJWOCAPoADrxlh/jC/Jwrwom25BP8AMK7e/bgE/qdCpzCpkFKCY6dAzuRhcMM7QPvj9FOinTc8SV1VNLGIqiTa4SWPLFUQRqv33MpP20YO3oqcWZ6maGstlNApNNPBE5ZigJI5J2/XOB9gNU31Fba24VUhoaORopl2Qp2MuB3x99Wf1xfqC3UFVcbnV0sEUDHxJJBtWLd+VM+rE7T/ANa655+JH4h7P06rVFgKV9wgRVp3xtjRlZlLEevIB1qx8eWR+CvJyVj8k2EHT3wxsLX281FPU1yeWngGQWlAO4YOeAef0GqpqfiLX9U1VfdLlPtWP+Ysa5IhAeIhFBPbaANVH1N8XOob/exN1FXpM1PH4BUKQCRxux9ct/fTqz9SUFfXtTwOkL1KbIQXGDwMj+w1pnw541bRnhzITn5Lk6Wv0lPHNSllSOakkYrIoAO8449c7iw+xOphZLh/EKKkmnMKC5xtSxTKu8pNFJnDYGTgYA+h1SNnlrHudPGzyZTybW4ypk34z66lFq6j/h9nmqqOuIWhqXrNqkEx8jcD99p1ia+XU1r5eCzL5XS3220lzEMZqiyyxJvOWVGKuPT2Jx9tNIbLSwTM0zMYq8QgxyRhioPnY57jA2n9NKJFa+oIaepmqEJhqXq6dUyq+H4ZZk49SXB/Q63nnmmqzUQzxLMziFkd8B12DYAT6iPH3Cg+uo0WRlqjS628tTQRSRx7WXEskbEbxk7Hx24AUfpqM19qnlpXa3DM0YXxAoxtI5U4Powz/bVk1EFIbXBJUjxTEuJ44wWOMkZXHs+39GOmNNaIKmgZyhFRFI0K7l2ePGVUqT/l/wCIB7Hj01XJteBqKsrLCs8j3CnjERwGdc4KkDkjS1t6i6j6fq6eooblNTVESZ8r8HnIJxj0zqXt064kmttUpiMSr/NXzAKMhlP15H6q2odeaKeiYiVVY00ggE3IBHbJ+vfRi/sWUU9Msun+PHW9dFTRVN0irCo5SpAkU+YEA9vQD99SGxfiV6+sNhnstuhpFUyPL4hUssRbvhe2f31z/SCvoahBUQpHTyNt2suVkTsMH3znR6vFZRQpUwlI0cYVWyA3/wBurlmnHwzNLi4276osOx9fX9bwl+nvEzTSSGZ8sOTnIIz2A54+p1aq9c195p46w3nNYyIk0ayhERFGExz3xrnCihqWp/mErIiB6qdw3Hsp0dht/UUX8vx4J0TK7gCq53EjH6ED9NBZJJ2NLjxcVE+kkVVNckWS1rKpgqCuJAqPIufM7L/TnW9TZ6qKtqLpZ44TLUyg1ElTK52KgO0R4457frra2pRx19dVGijjq5ZFMsjAjexzwDn6e2ic9xpmqp7c+FeODxk8NCqJyByec8sPTXppWlZ5a0Dbv1BT22ilrao1C0aKkTFVLuqPhSy47YJbv7a3/ikiQfxOKkZqaoj8dpBJ/MIPPmX30xvVpa+UL2xK16dQ5ZXibBkAGeQByO+M6K22hvUEEVujjeoSJRGksu0DaPzMT9NRO0FqxKO4092ooxWSKbZVgBlkciQydthH0C6Hw01zlvbwUM9GLPSZheKoflQRyQdPrhc4I7vGprqUIsmd7FPMcMMAe5zpSGprJvKKeVlarZiDGBtUjg59RjRDYxqme10gb5NZKKVyA3iEgKSw3N7DUW6m6Ilu3xFpusuk7laKOtp4wsk8kbVDOygggDsDhh/6dSnq+G9fwWmFLKIonkKSRBQRKNxweB9RqL2ax9QQXi31tVSwxrTOZJ5C21o15yWHGc+n2Oq/9ZLJo1Cq0lPDbKhEjiOI3dsfyh3wvoc50AsHV9m60nu9s+XmFPSyRwmsliDCbnjjtqRzU0VLa2nCxSPEN6uzdgTk/qPbQWGgta+Bb6eeGjFWpnVaaNmWQ7fzvgYByPsNN1AbXOxzXWhgNnlggWlZsJWUgYKxOTsI5HPGnU95o7FRUtR1LcqamqpR4aGJSQUHJIHocgaz1A8lPbRcKi1z3KSBgNtNJtKELleMgFQTptZU/wBsaGSS72aOlO/w40Y7mZeCxAP19tFukL1Q/s6dOTVS3S1y07vVhh46w7SRjJz9dJXW5PY7XPXXy50ENOgYxxz4TClsAHHJPporDDNSVKxUvgUdLIpC04hy2FHuO2RnUQ6i6T6evtzkrOqEiqfDBWRSHwn+B+cDg+mgnYzVqiJW/qO03G+wW7oCzrFEu16m6pEzNGjcbEHqDyNT3qajvV8tKQ9KVtLTCnGJi5/mkAZz9Ce/2zrFssnS3SluFtslKsFA58R5odznaBySRz78DPfTu1P0rcUnvNkk3RvuSZgHijGOdwLYyMkjP20svNgUadg/prp+qsFG12vt3nrUqYwvygcuignG4hvXOjl2gttX8hFTwziSBSoKyeVFbK4I9RwD+h0xaOnrJ4L9Y3lqFOYd8T7o5GjcAgg+nB5Gnf8AFJoKx6+OIS7maOSSIhkiIyCAvfGSeceh0vanY/nY3qrHRVFnqelqehq4qVmNMQrqqneMl1z/AITjQ/pnpi1dH+PBQ3uqWeZA7q8A3Mf6VGOCv10/h6muFyt9ZU0SeDVQuEWGqiKeI+CTg4OCAP7jR2GiUClrXQvJsJXxFAljOcjtwRjOnUrEtPRG+puoR0/UPSUlzoaOrdts0Uk4WUruOOT2yNQL4/2Wu6n6Ht/U1vlKtbaiJ0po2VgS7BCQw5ywIH6aMp8Keg7lc7j1Xet15aqqp6iYTVTO0bGQ7VCL2AGM/bjTu+2aa5rPTdB3yktUFNAYY6daciMyKrMDkjnnb6acFddhPo22dQ0Vhp6W4jw7xL4b1RjcukjAbd3Prjb/AOnXD346uv7ldviNB0jTXOgkTp6laOoCJgGWfa/nxxkFBnXZd06jtPw06SFb1bfauN69JZJ53iY5KjJAI4Qa+XXVnVcVx62uta9HUzNdJWqlkZN5OW4BY98L3GtXDh3yWVZ5fCl9ifw0rK3oDqL/AGtvdvo1iolFUiRuAZJF5jUD/Cxxn6Z1Er9e7h1Dd629XaoknrblUPUTyE53O7ZJ/Un++tuobrVVcpp6qRXWBiNpXsPTtr3TNkq+rL/Q2mkx4krqXbsqoOWJPoMZzrflrs2ZsbrR0X+En4bLfb9bJrkyQm7yNJJvJBWmiYYx/wA8hQD/AJTr6IVNyVK+C11UVOj+HnwVkyqbRnDewx21Tf4YPh5abP0TJf7hSslZXMqUSSuEaOjRSsITPPILEk45b11P+qrVFfrvBbKa2XMrc0CVNfR1KBE2dw2TnnaBkfXXJyzUpM14o1olKw3GlSapoK2npKRCTGGUMqA/mwf11miprbvpbyDE7xRtF8yBhiDkk/2P7aHU9rprbQpSWacVtFT5WSkaQuVbIBbLYycZ0XpII6eBaiohjNOFZoojnJPGAQOO+fXsdZYy+TRe1STINc+vbvV3ekp7Fb4LhQrKYqgbfEMmTjepX0xgYPvoxaB1/daKrprnBSW6TxC8FfGg4IPKsn17aM27+CWN5KShRaBGfY4jwi+dWICnuTgEnt2HOg3TcNsWjMtBbblRtcGlM61MjEwysMtJgEjaCeOdWp2AVqbPa7dSQVl8gtJq6kxrUVDjw92eQ4/zBeR9tETa7StTBcFhgapowSsoXPhh19D9iDqvqq13qC5NYqukHUtuqRDI80rlWRl8uO/GQeP+2pJeetul/h/QUjPRXRafcYBBFEZPDIRCNxJx2OB9jpZvaRKHyW3p6mrbrUXW1p8rc0ijqZZSG8XC4GR7cf31yl8RPw1dI3K+3+i+Dt2lgq6HdW1FoqECxThlYkxH1GTq9j8ZeiOt5H6dq6ia3JVgqlbUw7NknYYx99S6foqwTz2mpaklguFuV/DuFO6rhWDkoxJyyt6Aj27aaM3B6B0vZ8suoOjLr0pdJrb1BZ5qSpGWAnTblgcbQT3HtjVfXHqmmtdT4M9jnlqEmZCozsYDsQffB19NviLa7H8Q62ssXxWofkbbGirZGWFXq6eQAh3L5GVPI9fz64x+OPwSv/wff+LVVLLV2OtqUShuyxk07s+cbvVSBjPBGujx+SpR6syZMLVtFMUZgrylwlt70uGYxRSjBw3fGNCTS138SNTJcEhWWTd4BO5Vz7E9jqXxUNdWU8kbMDPs3KwBYc55/t/fQKvtdbGxq5SXQIB8uFAJYd8E861PIvopSajswYlhlkgKEqUOVOCrA9yfrpp/FP4Qop6OikqYoPKfDdQYlPOQNb0F+pLpIxgpiKhP5To45GB2OmtVM1dRVsU9JLbKijzt/qSZcZ7/AG09dlsMdM6A+Bv4kLl8Na2O01scrWS7YFRR1AwUkA8jqRxlWw36a7w+EnVdx6ttYuRucldZbhSM8EgkLtGwbsPY4DA/ca+QVLd0kmgqLlcRMkafyo44ySHHqftro34G/invPwbpoaY0sd06fuBVpqdiR4QYAkoPQ8886wcnjJ7iaIZFZ9LqiazUlLHRTJMsLBjJBIniNJF3JA9i246iV6peraGSM2qpkvFLXI9RJZDCsUCU4IRQAOSx2y9/ZdIxHp347WSx9X/D/q75OamoMx1FE+ZID5vJOnqATnHOrCNVQmWnvkl4pHqvBFO8iTqu1AoJwPUbjkfc65jTi6Zqi1Jkdh6Ygv3StdRikjtsd3ieGOjWEpsDFQwkB7/lI/6hrh/4+/A6o6Qop+oWimlFBW+DWwkcJG7sqSI/rk7cD667k6Oor3bbWtF1D1TS3GGeomqbdURz5eamOMKzH3IP7HUL/ER0/eeuPhPeLZ0nNTzxxUkor4pFBmLIokVwfUiSMdj66WS+DRZj1ks4EsyV/wA5G9vJqd5MUkRbBdSQvPvwf9NFIDTQXpTSVSoHba6vlSASDGM+24nUaorjVUMYnpF2ytJG0TRn8rEqhznsPKv6AH6acPm5ztX1kboVZlXuxdAARnHHG5u3+I+2uJJ7Z6GPhMty2xj/AHmSNIUl8cLFHHIQdpGSGPsOw0NrSxlRml2Q1dQxnIG5oGchSPqpwAT9dNLTV1tnTbNKGpJo08CUc4BH/jv66OLFb7jHHOk6iQKE3rE2FB5KSAd8jIz76zTSbpmqCrZJrdsFNHTbTtjJDgYADE8j/TW5sFbRXM3eaaB4IsYDgbiTzn78AaV6VtZkniDwv4h27wmSknPBGfqVHbRvq2ym5UUklM2yoiB3rnlgAcZHtxrnuCk7L1KxytdBXW/xIcNLu2sM4aNnVj3+7a4+/E7T1VHdUppUlaBmDMSQPBPoMa6Z+GBkudtkpaoGOTLygsvLkggA/bGqD/G1QNbrvRV4WLwqulXdLHkbj2Kkf4hrpekKuVRg9T1gaOU6mOAyl45nibkKApGT7/fTC6y7z8pLBl8bS3Oc+/OnfgVNXDuAdVj7ebndraVpVn/iFeztMkYXA9de3PGEdcTrItOpaQr5VU6z8tKjOjnYEG4k9idG0EFask3hGNu4Qf1n/toRXRTuwVZGcZOUznZqEG8vlqAF8oJwxHYjReC71slXHWhww48ueewB/wDzRodHG/yjCSKRiG4yew03kjTYpjB+3qDqvJFS8hjJxlaL0+GfxTgsFR8rcQXpJcCR84aH6/UfTU367qLB1JA7W2dJXbEsOznAKgnB+vc+2ca5ZStno3aIscY9fUex0XsvV1bb51CTMI14Vd2ABrm5eH2l2R1MHN10mTmsoLnQZallcovpnt9tCJOoJ4t0dbBlTwWA5/XUmobpT3CJJoZDJ4uPLu5H30zuUFHLCGeAYbJYd8aocUnTNFpq4A+z3ijnmEFPJ5n5HpqXW6V0mV2Iyv5VHY/XVcz2RYXWutMqb1IYAeuPTUzsdetQY5JiVfAJ2jG1vUaGeClHsi3Flon9glqKhjTbmYg53Y4H+Uamr09JQIkSzJuC7iqgsZH9NRCzVIkANIFgiiTLJu/MfQk99SSmq6SGOOqqp3eVstlQAsWPQep1ypR+zoxlaTJJ01Gqz/MVTCSedtrs3aMYJ49zgY1YUFNSz14knk8rKqwLGuMoAMAj05J/bVd2WBFlpq6oLQCU+SBm/MScDP751Ztsoglsg8eYtWVvDRAbQkYJCqWPAzjOfoNZpwtmhSb8geto1qo6ioWQgKhVVBzx3JH0P/fQqKmlFOWmGDMdpAGFRBg5Hv6an1FYKeWvehjWOWJ5lCOSSAgHmBI49tO7naKEwvNFAGQM3g08Y/KoYjPOOCMY0vtjrIlohUNPO0EoT8reRyw/KOB2/XT3p6Jqq6UdMSUigcMqg/mKn82PfsNSNbKqW5zIng1Eyhdox5n5x/oNKWi2R23w60KlQFDrEcj+fOmGKj6AYOdVhyTTiw/VUi1VtNNRsjQ1DqsUskfJTgs7D1HCH7DHrqQ0Vmpprk9LE0SVahFVnYmNHYqArN6sCrc+u3UdvlfVUxWojiMtQZWjClvLHGMeg4/pXH03asvoqkuPSdg+fr7VFXvKtPOylwsp4fJQNwWBPIOPvrZxsfvNI5nKzrBC/sD3D4efDjq7ox+nOuaG2yyqrOz0s+5lnDlSVY/1lTkj6trnX4mf/DuroqcVPQ9/guFQ0jJSUlYojErY3IN4757a686gh+H0lRFeOoLZJJK07Aijpm4bczMZFUAYAfPrkY1Ka6ps1+tdHLbaiont9DHJUw/JqBJI6kBdhYggjB7413F/Z0jgubm7Z8e+v/w5/E/pN3kvvR0jPC4illpj40cUncqSo4xn11Tk81Var6KWojaCSBjtZDgg++vuXF0X0ZVLXTW2nkjudXPDUXRoagsJXRkVmkQ5H5WbP66pL4wfhg+CXxHtdffb1RLa5ampcWy4UqIuAd5G9k4IG0g/UjWrFmb1LwLdO0fN7ozr11kiS5VEa1FM6SRTDlWCvnBP3yNStrlBaLvUUayIbVdC7QyZxsLcYOPoo/fUk+I34LPiD0rFW3bpmCK92OFFaKoppEDSBjhVxnvux+41Q08dwoIqm01vjxT00zJ4bsQYpE7HB9Vx21nnwoZG5I1Y+XKPk6ctGw2NZ/mWjMZjdCpyUVfzPz6rtH6HUuhkud5ihq6eFJp3kaoqYto2uwcFguO4zkr/AJSdc3/Db4omhmgtV+kMO0qKeoUAgnGCGB7ggYP2Gr8s9Vinqa2gGPDdZ5Yi+BtkIJMZHpkD+/0B5ufBLE+rOpg5EZwss232V1WtFKkmaUTPCzqA7grgqV985H6a9B0/LRUDzUtZJipYmSKQkrDINpyF9BhiP+YE4HfTXpa8i7RVNFJCGraZsRo8rbhKAR+YehZVP2OpXLissKVtmrZDU+G+9PDDeJg8o/s4YEY+nfWRwbNHYiVwoJZrKZGiaKSnMbxGFQC7EZIAHcbckfXUb6rsLV1NDcqZY5GVPmJdij+WXKDk++W5++rLoZqekSaOrpWWUxeJGYc84ccfRgHfgew1Fa8Vdrq4opIKiKLwBIZNgEcuU3MGxnnYcg+pXTJL7HjLRXkFqNXZxQ1lNughm2yFD5omJVvEGP6fKvOpZ0x0rFJS0/zUgAqQPEAAdTjtn21mspj4cFZDFIJMRpNCDtE25z5W/wCUEE/99SWx3G42z+XUUkTNUk74ggwihQduT274++q5KvBYmgHdem4InM1tgp5WyGK/8MsD3yPfUaMLkOsMk9PJG+0xBiEA+mrfu9PHJF4kNBmmq8O4RN0Yc/l2nG5W4P04POoBebJUmsYRuW8IlC6Eg/TIOs6bQVvwdW1x+LNx+JNHSV0MLLRLI1JWLE8dKUQHaZMEgsScY1LPiP1h1V0TbrfUiktNVcKunYXB4wWRWOOw4we5/wCnU9t9fdpLPGbnQpTSpFmZE8qo5OQB7862gp6qYRNMEdsEszRAsy5yM/TXsntUeOSRWHwu6/ufxHuVfarxRSwRU9G5SqhPhjKg9sZ5Ptn01btM0k0Zhho2NKsIcSNJyM98j/XQuWsp6K5vDHVU9DDDAaiWRoCsWwc/m7E8dtC7FeLt1RJUVNjo4KGzSwvDDV1W4vUtnAKoP6cg9+40sU0NoKT0NrutO3j2yilp4p2aNkQMRt9QQf8AFxraqSpq6mmD4poUfMBWXZuUD19/XjQ7pqo6nmrK2nrbRRR2ihERoZqeQK07KPOWUcAHdkD/AC6KrT04dCZJpJY4vACOnCOM7iPc5OmFboWvFXaKGgke5V0Xl2kNUTbURj/TplJcLXXurWcU9wCcTNDIMAAErknvnJ/Qn20h/A4pIpKDqmSa60zyfMOphVVQr3Bx65xp3ZbTb7XSJTUtDFSUxIZwqEsdp9dCldhTsryx3D4sVt2p5+oalrbTNI0kkcqJtCk52Y9/TVl0C1G4qoo/lVRo4WiVvFd2fIycYAxpncXut0eSnsccMDujTPV1kRZIhk4wo9fXnQ+ttHV8/SzRUlQi3GjqUnkmRisdSqDDAc+XvjA/w6JAlNOaO01Py1ulnnld0SlOQznPLFvQAf6aaWy70Mtugrw1JJcqcNA0S1ATJzwBk+nr+mka2nr6pVqkqLhO89PiSPI4BG19gXByCP76BTdJdCx0gpYfmoXk2xqWdg/jepIJI9s6D8bCH+mJ2raopMlLBWVBAEUVYJRx5u2c5wSPrnTqvSW6U1YlVaVWKWV4ZBLLt2YYAN7457aA2ro3pO1TtdelIFqb3BHsgM0r+HvHBYnPpo41lkr6OmludwRJYNs1XJHNmKWUgfrjcO2l7JEog3V3xq6Q6Pt0/U1DVNXC1lLXT0yoVhnkI3M5OOVwDk++jXRdfTfFHou3z1tpEdJdYWjnihbCIyluUYHgFv8AQaONT226VU9BLBFXU8alhEIwI0Kge45J3A40s1qs9qsFutVJTGlhd1iSLJjUHPYle3rpqTIaiz2/pCiobQtLURRUxJUw5aIbydwJzyTnGdDr7cL501bqat6XsTy08lSsFVA0LF/CA820dwTz377s6PiiiraJYLjEZoFYeLT5wrFW4w3cHnP/AE62o7bPaI5EtFE08ldOZpRUVB3IhxjGT6AAD6DUoliVHPFU+A1xrzQ1Vdmtlo5HXxHzxjb3GFAB+udLGKktNDGklyld33KqsDKcg524H5dRrr20zXspLS0my4UBWSOrgzuKOQCrH6EMf0Oi98rKq1Q09RZVjMck43B/M8jHb5voMKT/ANWkbUF8di9f0Bq/piptVOK7pusraWtrKmOYEhVhQebKsD754+uBo7BK8KBq+GWesd44fEVFKFgQS+BxyAR9jpWJomoJsl62oj8NmpzIApmCg4ySTgMSf20xsk97uNxUXGyvTPAZC7tIpgTK8AnvxxjGlUvcVIalXyOTv/iI9TXKj6LgkpLrVyWy+VEluFM8mwQtFtaVgvfYwdRn764GsvU0pYUZp1algRjE6sdyyH79xrpv8Y3xBqOu/iPUCGr8ekslO9uoIJCFiVt38x/Y5fPJ9EA9dc0AVcqpHMY/EyBLsUAAj2xrt8aPtwX7OfklbMVLeHS5di0jjOM8kdyT+mdX/wDhb+D116x6gp0WB/8AfgZJjnmOjjP8z9WbAH0zqkun7NL1De4aGAAwgl2faWKxgEkkfpj9dfRf4R/Cyq6E+Hls6jSirI7vfqiHDbSi0tEoHhq3PG45JJ9xqvkZOmv2Nijbsu1ugKNaxrl87URUTxKkUSsCkYUY2r2wAAMaM2q2vEi0s1DTCVAFDwSHb+U4LEepIGT9dOIa5UpSgslQ08ChWQHxFqABgtx2HfH00D6U6XksNRLdlqJBSzqTHQSO28dwAcnkA55OuVLybMap0IWuPqeWvmpL3RxwRU5kk8OKPcPKTtGV5bIx++pFDcrHSS00d3r0pzOTIg2MF29gCT2J7/YjUf8Aib1JeLXaad6CtSmjMyrLLCOAPDOFPrxgaE2bqJq20Q3jqyljW322IGWskO1Jk7bcdycEHPfy6VJeUNd6JveaS3VME1vqpFamYBmGzdsXOQwPGT9c9uNDPmKCko56C31cK0FJSpGZHnw6At/UCc9l/voLcGq+tYoq7pR/nbXJAixqku0r75HfuG1i39Lm52u40176eCyY8KJ38ryf4cnPOARj30boahXpXqin6oqaqG01UUn8LdYWlePEUse3aVJ7g+udPbrWWOkpVpLtUZlqanckSoT5iQAB3B4Df2016Zo6GzdNXGoWwgNSRyTbceG9QVU5B+pOMaH9Jda2j4l2mO4m11VvW2TmSJGUAoxBXcpxg4yRj3GdD82Cxl1GvTPUVcvTdtqqaguEE4pmrDTKYJnUlSvoQcnv9tEulLV1qK6an6vaOMOhNPEjeVlVQrNk+wIP66ESWSojv1XBbrVSUQMsfh3SrxKaioBJJVMgLzkk/bU6uNm6krqOmlHUETSUcjHxIoTnBIVkIBxwCRp+j+wWMv4X0z1Xj5i0RVgiQ06yhS0rJx+Rv+YDn6aY9SdMdOdX9I3DpDqPpB1tcAmhjoalsBmCYRw54GWJGfTGn5ulvsVVJSxvNG6SxwgGFlZnbEhZQOAPNn7Lp91Hd7dZ7W1XKaJoZHCoKifaWbLNg54/rHGqna8BpUfMT4y/hrv3w6rn6o6JrbjFZHlaNaepU+LRghWCyKfTHZgSOCNVJbb148ktqu8cvzsT43LEAzc9+fpzxr623lafqLpq4ST0idRUDt4D2+IJJN4ZOXCnHYcka4D+OnwIXpbqCo6j6Moq2a3Zb+VNTlaijBGWR/cD310eNyEo1kMvIhVUc/15obSaisWlYTgDxAoG76E/prSoV7naWphE/wDvwVkBblWB4z9D7aJvb6C6pI7TK8jjD5kwXUHJ/wDGmJajSOeGjroUKsMIOWXH+oxrptq/iZ+rANtRaCMTrb4IXZxE7MdvOccZ0Xr4J6SaKglp1fCqGEbAouFGDkd86F3OShv0BjkkyY2PKjBUjuRoZT1Fde71Q2OgqTT0tKhCPKMBiOTk+51VN2wxVF0fCP4zdYfC+7R1nS9X8tKVeneJ2IilDKQAV7cbs/pruX4MUdP13brRFN1PbJa6RQdtK53Qt5RsOcAnjOCdfLa4N1K9xcW6OVEQqD5uAVJ8/wBM/wDbVv8AwM+L/Uvws6mhvs1JHcMYeakldvDkGMA9+G+2sWfAntGiM+p9Hfib0L1ddupLd1RZ6init1sjSiqqYHw0EPikrIg7Hyv2+uifR9n6Siu19tt6vlJOzSQeAJHaNtskR34OdrEEtx67dZ6K+KnTPxp6cqb7ba1Wt80MLVFryPmKWfAVkXBGVBUaE/EG79M2j4bdQ9TxwqqWunaf/eIsP4quNoGezHc6gj/FrlzU1Np+DZi+S7WcFrZoYesLra6eMPAKyWOERvkDEhC7j7Daf20ee2ok4taCVPBLD+WuR5lXByO4JYfbnUM6dq7vUSxVFHVv4jzbpiWwH/xH+/8AfUyqbrU000L1qCFqbFNVAsQwwzMDx7hgf29tcXI1bPRYncUySUlnqILQtBJT+O0e+PcD5GK4KZz6lSSf+U6KdMRU6wJTkLDK7BZSW4bBO9QPcMGOfbT2y1tJJTPZKqFnkMiSk7cFlXILLj6P+w0dt1pRre6XOSMSbypVUIIbAwfpzj++smWVNUa19IP2CigtUUNWjCF1xOQ+SF85Urn/AKTx9johBcqea8NT+EgXwlLSmPGc8Enk8cf30OKT0XTrQzO0fJ87ZYMx7Y/XGonY75PTXKsFQd8qIRjnAU8jufbPGs1UWxVOyW2eyUlL1RcLfDI0FSxNRCozswSCu045H/nVCfjntj1FttN3maWOKEsDyCrbjj8uOcqwP6nXRlBdrTd7nR3OmnBYQAsHHO3BAAOc+g0w+MXw/wCmviZ0CH6hZvlqdt3ixjmCRVIHHqMa1+n5Fi5HZmPnReWDij5eRKHh+TjP8sHKlVOW0lc3+UjXxIpGjXAJHdc+p10v/wDo39EW6Zpqzqe5VIQhjDHEqgAn3Az6D99PK74E9J08ixUfSD1Sr5t0lU2JFPcHn7a9M/VeOldnnl6Xle0coQ1aIWakkBY8AsOCNNK5ao1Bkp4MKyANga61i+APwnvg+WFtvXT1YMpvRvGh8T0AB9NQnqb8K/XFlqZJbHc6K50rgiPcCkn68408PUuPPxITJ6dlgrUbOfqmdo6ZRwDu50LmdI8tjaWO4Ae2rGv3wW+I1KhifpiqlY+YmnHiDb78euoPXWWvtgNLdKCqglh8pEsLIwP6+mtccsJ+GmZJ4JwfyTQMqZRMikDLep1oPLGRgZ99ekZIsqiHg+pzpJpmb0409oWKrwFrLf6u2Tx7JyEXuNWLDW010pfEp5D5hklecH2Oqjyc5HB0/t13rreAsEhRQ2Tk4zrLk48ZPsjThzdNMmlxp3Rg0MqjGOwwdKWy/T0tUYakkxHgEjGD99M6S+QXOP8Amkbz3GPXTGqd4Jg52yKW5BPb66yyikuprUr2iyqG8z+CtNHIojY7sJ3b7nU5sN4l8eKF0Wd4ogUC/ljP1J7nVHWi7PA/iRsHiPHmGCp1MLHfq6rmVaOp8LnBkOckn6a5+XDXg6OPLSVnRXTDy1AW41Tq8qcKpweT9Pp3/TVgTRyTpG0c6SPLIdjO38uNdozgZ75GcaprpWsrBAJZp3RYVxlo+ZZT5Qv0HOc/TV00TfM0dDa6NaaQGNSVVdhzkZyT3I83OscobNkZ9vBJOkqqYUzUscfjxu/83IBZsZA5GMd3/cH006qb3UvWSUdbV04qaiUCR4yvhxRjACgDsOf2GhxuVqislRT00jU6wUolllAwVJAxg+oJzj1wD9NCqIQTxTPSxyCeoYLHGRgohB27seuUwfudVtUWRVvZLKmZq2WF6eVRE1HI8hjXcwCDb+hbGAfTdpjTSXKprsUZAaGEU9MI8YUMMA9u5dmBP0GtqOuNgJMb5rasBU3cxxwcYyffj9z9NK00jxn5Gx4+Z2NulLglG28E/QcH76zQXZ6BN1G2STozp2r6p6q8KWOaotNscCZo3Xc4GRkf4uM/vq9pKWyV1lSsuMi+HtBZmbaQF3cAd8gHP11z2erLv8Jpmlt/TUdwNNClRGFdvCmjYBtwcdzgAY/zE+mrU6G6xuPV1ipepp6n+H06+WaKpiwCCGwyfcr/APVrvcDiqEbfk89zeSssqXhEypmXpytktNrrl+ZusKVKCcdyF2s3mGBuA7fRf8WoXb+q+o6y72vpmaKns9Z/EsVDbConpdpygGMAtlcH66mEvUPTs4pru1PJW1UbESwLEQUYKEZgDyduxSPqrY9NDrxfY5LlVVdPT01xpp6RmgEWBPHGhGSpPdwHyVPsv110XjtUzA5P6Btp66+Hk91FesNxtd2t1RE1VRBT40iSglBIq8FG5GfppvD09WVd8W4dOXCGqsDVDtNRSsqpEW5YBTxtOWI+x1Mbi1iuNbJ810rUxUVdHBI1WAiYCuMIXxkFSxGD9Ma3snR9lszOlnmLwo4knV5QwCBWQD643/poVWhVJuVFWdS9E1HUlwqLBQ9KXi00NfH4cxp6hTTqUPiLKpHbLBSPtqtOt/wDdFdaUFHcK2qrqKqBYySwyqHdnBY71JyxBX010P131R1F0xeBR0lRRClq6UzwK0Rcbl2hlY+mQTx+2ikcNtWttl+qaBFkgjWWsELFGBIDbgD3GXZftn20PHgtPlJ8TPwk9ZdFXGqprYhroaUMUZjsdhg4O0jkfr66gYv3Wfw/ho6OthqVjbYs0UgYEpnOc4/KQQfuAfTX2Gvfw7t/Wr1C3RppZIWZoXMgyit5sAjlhgjjXO3xf/DvcOo+oOi+l6Xpqe9UdFdKiKsryiwgULMYwhzy5yAwPoDpcrU0kyyM5Y9xOLOnfirDcK2SqorlJFV0yiOOPBR3UFWGTnuDkZ1f/RvXkNUlT1F07V+C3kluNC7bleQAAsgPbOM8ep1BuuvwVVtR8TOpLP8ADa50cVXaFUQ0lTLtE0hUOQjH6E8ep1VFpn6z+HN0e3XVJ6SsoyQVZ8hhnG0nGOAM/rrDn4yUridLj8rul2O0bTfR1FSvc7ajyxTuANhX+VKCGIA7nkD206NHRV9MtU1cy05ZhTEHfgZJEcgH5cNuUH1A1Tfw5+I9NW1S1lWflJGPiK1E4wSQPPtIwWxjI+p9tXDdUp5qSBqeJKakrYlmE2MfzGAYOfQkndx2GsE11dHTi01oX/2Ws9yp5J6iJ3aCkkimEf59wHdR6kK3f6aAV9HVWeNqa33RJoCiyJ4uCCeCeTyDxjGiEl1rLdBFS19TI1POT8pVRsPEEjDaq/Ucjvxk/TTeS4vcAslsCy1EaJHIzruRZCW3Ar9x30gR0l9t9FI1PHST2+R4xJuZyyphTtI9GyWYfroReoXrJY4PnIRIgJdlJBOGIGTjvjB0stfS1UUi3C3gTUrbGpWlG0pv7rrVpbZFmaj8ak8Q5CyDcuPXnGTzj++q+qGi6Ot+pKC93W/pR1kwFrdgxjpJC5KL5stg5z6Y7amdDLaqqCOspa6RVnjGWwVKoPLtC9weP7nSFtoLXbjUvQUrYmcIHCkyMo/PyeAB7dz6a2obnQytUvb2SmVmaKGeWErGV2nGM9+x7a9TC15PJPwMer6Gx9UU9PZrq9TBDaZBUPTq4WOWNfLlieByw7/XUT6t+KlX0vVCK0dMm6W5YFaaWEMRFGy4EYK8HGfTVa0fRPxc6c63luHUHUBudlqJjUyLFP4nzsAb8gXuoJ55x310l0nW0lNZzFNRQQIwLin8BdsK44DYBGfrq3RXsrTpSh6xt9opxa6mggoqtzcaSnuNXJHJDRqvK49R5wOfTUsvHVVNbOnqG8T0ctwrJZmKwWtDMzHPmYMfTvpz1gk/WdejWikofCp6OaBHdCC0bspMaleMHbpewU9kt9uhsSK1OaCHa0EBMpiZiSdxx6Ej10snQ6+dGRWf7pTyxLDSRVSeNM1XxKGbBKt/iOMaUqb1NbYo/mqJ62aqkEVOtOoPlPO5j7c6GV9h6butLHFR1r7iSkLyvkB95clue/nA+wUemjdupWoKaKGgqnMEeUdHXJPGSwPJHIxj21T2fYsdI0ZK016QzpKFaYGSNZcgqCvcfuMHVRdO/EDqiu+OE/Ql9pPlbfUVE0dFsjKgFf5m8Me+45Htk6kvxD67m6TampqKmpqq53VWmkLlgI4wec5xzk6c9FXmDrW3TXWttlPTXShlMcVRtG4BsllU+nlB/wDZGm3/AKhLT8EmkqKK21UFRPehTrEXGHGQ5J3DJA4A7Y1Dep+iLwLuvUnSN3+ThnkFRV0jlpIGJ7sg/T0HrqYNR26KCump4EknlUJsDYG4jPA9MjvrE7XBenpbZZnNNXSpiOQZCqp/zEeU/p/poqaYvU0s15rbhMtInTiUaPDulqtixocf4VxkA6LUNFDQ/O+G6yfMkFI2UbIn27QoHr5gp/UnQTpzqG3XO1RwQ3756alylT4wKNI2cDYcdsj9sZxorRPRtEtakUzsiBmjZchX9gfUfXTaYzbSoYz0jTU0vztJLAolDw0zN5kIwoPH2Az7DSFt6xtFd1FVdETmdrnTItU8Uw2J5sYCE/mK8du2dVne+lPiJZOpvnbHdqmWkr6wqryTbVh3nOxtxwRkntnGpn1dceoqGayJS2RHuKqsk1WsXir4xyNiuBnacZ5440SJ2S26WJ7vbzTVdzeErIJIpVbOSM+XHrxkabXWutnTdojuN86k/htLRMUkldMZZicL64HI08t9TW1NDT1FTSZnYlqlafhA2GHH13e2hfV1u6Yv1HV9GdQQSVJq4o5ZaYbuAXLAbgPzZzyPTVcvIyHlnmpprX/tB09d4a6OsDJCxyqu658x9hljz99MenbpebjWVFTd6ZhC7rBD4Dq0bk4J4HsFxzpFrPbKC3UPTKIlNbp6aSMU8VSUkjdSNqjPmwVOOPUHT+zU1nskMHTCK9tkUZh3xMcs3OS7ck40u4oKEZLU8N8SupQggnEctRATgxttUMwH3x+udc4/iI/F7U/C6uvnSVp6OFZd6CRqWmqZZjsk3quJMeirvBz7jXSFVYKeCppJrAktS5mKzzPUbVaM8u+SeQMYAHOTnHBx8xvxkfELrbrz4v1dJQV9ua22JpKWKqg2qsmXLNv43NgjbyOwGm4eNTdsXkzUUupVdz6kut7rayW4UtP4zu4WZJCPEcnLAg/XQIQSeePIiAOM/T76dVEomDCdzIYkAMh4LE9zx6/XRPoey1PVV6iolhlkpkdA6xrlpXJGxB9TkcffXbtRa/RzOrcrOhfwlfBWq6yu/wA+8KSJSqK6pVxtR40x4cH3kIGfpnOu5epetKK0wwRyJQVNyMaiptyOXhpwMYVj2b8uApzjIHpqtvw/fDHqzpqy01PU0clDUVyPU11UCAgLKwWPjtjGBqWdFfDoWW5VMl7uEdylpqj+UVjchkDKwkkZhgkEMe/rrk5595ujbjx0rJvFS3S8dPmha9z2yeWKKoSNVwEhO4eGCMe2cfXUU6Pm/ilU1vuVRco62WDwopWIMceMZ78jk/31aFLJFPBC9bLD4jxbn2csAOOPTGo31PbZeoY4pend1JU0LvGJ3VVXZhMk479l1RZfFU7EZoKSpsz3WV3u4ilAnpVVZJANwTbtPHAyftnSQWg66p2orr0vPR0NNcPAghMalQiIMNtPoWZhjtx9NMZrjQfBy1JV1NSayvuVQwqKqSIspZTlgAO31OMY0V6Wu1ZeOiqS5V1DBT1NRJI8KKxQyRAlo3OeRlVP6g+4yVoMt7A3RPXFVdeq7r0zZbBUWmksrSxt/K2RVCK+wEY43bmH6HQ3rSWs+Jdqp7x0Tc66nFHJ8vNTSymN42X1OOSQB98g+2n19+MPRlkuEdAahqupWNmqTb4spCGxw5IBLAhTjk6OWa0i1zV3VllthjqL7HBKKXZ+WVwz7schW2vg/XTTViNOXgrH4U3bqqj6xms18p7rOlT/AMZZlchCH3+IcnGABqxbPd+n71DVWOwkWi40M0hmilp1AVXCktjtjzKf31KrhI9FVKdjGpqM00REZfxTs3eZgOBj/wB50xpKOopxLdGt1DFUXCNlmeVVDMo4POfUH1/w6WxunUQoqC4VlDT00K0Epn3o0pUEuW8u9WHK85P66hp68tY6jq/hzSUPUCM86tNcVLbUqCyHPPJU4Om1sscVqulZB0r1nHLSRwzShIqoNIUCk7FXJ82dwz9tObH1X1BLZ5prP0XPVMkjTrPPKFkYZ9QcFu5wPQY0VKgUTNZ1NLGHqfnaiKNWkeSEFmcNtGG9DtyD9ONa3hKWe2Cov8FF8tBIskMVdEBGhIxlfTJOADpvQ1jCKkuEEU8MrHfVQfKkswbkqBj0J7jUf6s+KnTVv61t/wAODDSy3iuCskc+XVhlCgZuynmT68c4yNV9LdlnbQQh6PttvuEd1t1xWnklzOKCiCqvI5LbeWOM9/Q6WusPTU0M1ru1ZHW1V8heFYHCrJOHxwPfgd9a1dPaum7+9TcZaqmkrYZMI5JiWRWUeVv6eCRg476OR2K2T10F7FtpHqqUrBDOw3GJdpIKZ9eO+muti1aPnP8AG/8ABzHNR3T4jfCOsYU1I7tVWWRl8ZGXhzGc/lDZ478Y9Ncq0/SlRZLoKirraqOVAVZliySceYEn119a+u/hDY+s6yeu6RhEM7ThaqZqgxLVZIz5QfKfTkDOM+udUJ8evwd0kXQVT1R0nba2G82qHxqmjWQzrVIcgNHjnIIOfXGujh5KS2YnjlJUcI3W00bfMOGmpWJEgmBwU+px3H00OajutBN8vWVIqqYlfDqIWABPfn76kKV8tdTVVmqlEUkDmKWMgLIpBwQ27B/TUNvUdXSRB6eF5KFSS0e49+2ePT7a3KSkrF6uOmEoLjDW3B/DoijKP5yF9xcD0z6af2inraZ6quQAUSj+VFJ+ZX9898ajtknljq1VI3mgZMxSIAdo9Qx/86IVheqpahUnlV/6BjjH151W6bCWJ8O/izfvh7fqe/2WWQT0wD+BLMQjgHOH29wTq6fif+LK7fFn4Zx9H3DpemtddWVzTVdTBMzLUwIzPGu09suV/RdcmWqnqq2Oljiq5IJVjbxmK5zyuAQefQ6ntrtDXWspaeAOyAeF35VcgF+PQZzrlc7JGKtHR4UOzLJ6PhSWjo4YYUkklZ4fAUYJdhwcH2DofqdTytsFFWlY6lWqIqmSWKSRed2Vj2tj39M/5/pqKW611ME9JNaIMyUskRUAHc0m5SOe3+Bc+mOex1MbdPVb5LelMEalddjMSFcZKncf+Vhz9W9hry2WV2ejwppUxyLZd7d8pcQ0UwoyIjKv/FjUqEVx7ghl4+w1MrVd6i6GofwR82yiRgpwWHYn27LoFQ1xubQUxYiNndSrPtyeCOe2PKCPsNSmx2+Ojc3CllVWwyqkzZ77iRj14zgj1xrJkNb8B+5QVM1jFNTKIwxLFmbLKOAME/UenvqkOoq2sgvE5JMMnCYK4JA4A+p7/vq67lWKllx4uYWh8UxEkEZ7dhxrnHrS4zreWjSV3WMkhS2WRgT6nvqsePgl3SlVLFV0sqzMrQsY2ypwqNwBx7f21bvUlXPbekhSPWNmubeq4yrg+YkfXAxzqkOheovk2WpqlASQ4lZlzkd8jOrAv/xEtt2pFjssMc7UwCq0jfkb1AHvqR+LsLXYGQPvmWnuEYVag58RwMgHjOPpxpWp60tVvhVjCA6g+c4KsvrhR2zx+w1XF+v1/mqJJYpZVYDI8vCg+v0GmywTVUHiDfkAYLHlyfUA9houRYl9ExtvW1Itw+XSQyUUjmUgJnwyfL6/fRG4X60zwyxRL8tu4DxnAGfKCR29M6q+siFtdJIZHSRSQMg7T7/fW9HUz1DKGmJD91LE9u3GNCxuhNfnC0SvHNENjYCMcMfrn11issNvvcLx3GlpK4yru2zwq3f0yeeNDIaaOVyI3VZjHuVpG4wPYds/XTyKkq0gidnYknl2BIye/bUWaWN3FivDGapqyK9S/h1+HPU1ueROnxbqmM7vHoeA+PTZ21TPVH4V7rTKZel7gKzILGOVdmwD0z6/fXVtJdKukXwIXAiYYITjP799Ppa9RC1aaEz7R4RCxjexx39sDWzF6rng6sx5fSsGX6o+eHUfwy6x6WjFRd7FU08UnKSYyp9zx2Goo0cgIVxgkkc67h+LXUlXWWeSGCiQIy+GyybWxj2AzjXI3UVtaOrd/l22li2PY/8AjXpOJzPfh2l5PPczgvA/iNbBbK+tKyxwu0QYRhhjk6tKyfDT5toZbskkLynAhbHH141XNmipzOkccS7yN4BdgAR68catvpettnhQyVFRUxkYBbONxzjjcQccjtqrlutxZZxoL/UTKyfBu0LKV+VimBCruZfEWMn+rA7/ANz9NFT8N+m6RqmK0US+KHUmUSByT7IMY9e+nVgucUxlpbDVVM0jDZI0cR2R+hI9Tx66sW0WWx2WKCG5V0UCucJvTEzse5IHIXzDnt5dcaWWZ1Y4YyRFbbZbf09Qm53mCR44wJUaaTLSscOqj2A/7DTu19YHqO8Q01rR4qeDaJ58cEbgWVR7ccn11FPiBdqzri+mOmEkFvoR4VOkZwGUNtXIHfIRRk9s86M2ipp+mqGdJstKfDi8igAIoOcev+MnSZMjS2PHDT0T+ucVcD25swCUKWVmG1eEK8enCg/fUkSmkoaSn/hkDySTvGFmRudqh2OT7neGz9NVhaZ5K2o2kl5a6dpZg5JICYGB9ONdEW+10aUNdR42s1MpBVNwi3hgQD78Dn21keRmqMOpAJI7hHW0/hylvCct4gbczk5yoX7t/fVp9MdBdQv05WdQ9M2+KW40VTEailkjX/fIFYeKCTwOCefpqFRstLGlJNF4JiPDAeYBhlWz/wBC8dx66u74dXlB0dS0V3eeoguE5pHaIgmPLMZA23zEd+Rq3hVKXVmDnuccNIP37pTpjqSw2qiu/S9wpKaWnNCgp3jL0GEyrFPVc+IPvt9zqD9HVK2im/2f6mWU1RaWlNNPFiExMT/MjbGTtypXPIzxqfnqq7081ZcLjZltsduppZPl28yTSAAKRIueDuUY+599CLB8RLV1rYKcyS08d1kVoKq2CsRRGfFXne4BU+Uk85xr08G2jy8oV5Y2u0Fd05BBR2++vHclkVWp2kPzFQuQ+Vc88bcc8cDTa/0Ut36V/h0VC1BXU1azpMmF8OfttcgDysSBn6/TRvqVLtc7tDYOoEjp/l6cVlHOi+I8EK4YpJKB3aNWIOf69Rurn67S+UkMV1kFLcajxZo5I45ofCkyrKmfNna2RxgEHnnVsWgSQE+L/WHxGtFisM/SlNUwrUUQF0qqZVcGUN5FZR+UgKWyP8edDvh3+JKvpqxKTri3+Px4b1MR2OuWAJkX+rkDnvoh0b+I2y9bXqo6clskVBUQVSrTxgBg0schXEiheBjOCeBxnvqRW3ozpTqa0zV/UnTdtuLLHNNSzKDBMSkgUwO3G78jEEjOMZ5Om0LH8iYwVFZ1Tca+qq6ez1NCZo3o2zvLQnySKB+XJYZz9NZ6q6lu3Slnt08VtgmpKidkmSeMrIioAAS3bG3dwe/bQrpu+dI2eGks1rpJrYlDE1MaVlMskrZ3hQfcsCOe+/66I/EXpy29Y9JU9puM88Lyh5yYdyyhgD4f0xkeuqmi6MuwenK1Xgz2qvjVI4htdZPIdwA5X0xuH7fTS0FNFeIlSqqqSSqolKw1cABkglU4zkeh25/THrqOdBG+Q9MUn+0FLTy1tFTxjeWRDVRkZIkXPlcYABPHfnTu3ytUCqkod3hpK5YqwjkSVWw0Uq/lddzsQeVOBjOhRCM9f/DqyXaSu6gFbR227ih+Wpa0MI4/nGH8uZx6lc59TjjXK3V3wlvdTK8F96fWorVqQVljXfDOkmCr7xxncCPfbrrHr2y9I3CyvSdZFoaZ6gyUE/iyjw3VRuG0DC4I4zx2x7AB0b03050xYr1d7TdKqppYqUo3iT+OZCr8FUb8vlbk8dtJNDRl1Zy31P8Ahq6m+HtnXqCxU5q6YMZ6iCA7pKUsRl0x+ZfNJ29O2kukOpavqWyNavDE8lsaNpUMQwSNqnb9cHkDsQfXOu4bZbunamzUNx6WvqVVuETbYvDJ8x/KJBg8d+PpqiPin8DKiCmX4o9PVD2msmlQXChpUxFiQ+Z9oHGGDfvrncrFbTXk63D5MYvrJlU2W62uOU267RvUQqohVZU/mQkHAAz3AZs/fW9VFEtR85bZ8NHMZJS355AvqR6n1/XVvw/DLo25dK/N3SCuq6s0yynYVV2XIZwp9D2Izzk6rTqL4cX62XWC0RdPV9zoPEAeZ/L4UjBQy7lOWwp9NZ3jdmuPIxt0AZ60XCo+alijqVYDKBCJQBwft2z+Zu/bTWu6wOyGnWvniSFQqgcegzz986sz4a9PWq6VEdtqZBXkCqnmiZWU04R0jILAcEh17n+hvfRyr+CVgrXkp+no6Keop5CGarql8NYyN2OD+bJ9fY6aHHlIoXMxwm+zOnKmpoLLHJVVFa888KlhCr5GO5bHYnQWKhbreotfU9svKS2uDM0VGIwhjc5BjZfT17+mhV4+IvSdmudXa7ktZJHPF4MyCPaY+fzgnv5eeNErfHa+nOlai7dKQLW24U0lZDCWYy1Mwx5SDj0GB9W13nK46OESiSmlatphFRLRRqnIRQeP8H0GvSRCv30lPMRMzEhVxtYZOQffGNRT4ffEap64oZKiq6cqaBo5FEz+GyoPQrzz6Ejnsw0RoXbqGWqrorzLR01LNLFskphH4sZwFJzznJGCMcZ0YvSA1YzmvfXVkusdtpbdapLZXJH/ADiwjqKVsMuzaO+SRz9NGo6KWjmeant1NJcpYv8AeSrFfsfqdD7X07Yq/qp75TR18ddChEVRMT4LR7dvkB9RjIPPc6Ni6QpNFSTQGmEULSzTsT/MIbGc+2Ocak05StDKl4A/Udi6kkpI06fjoqeuJ8SKN0DI5K4YN7YHIPuBohSUBqbZFFXxSPVSkLKaUlUSQAE6c1LippIprXWJLNw6yEHt/V5e5HbStrq7g+2juL0a1jZOM+HlVGWPP1I1OqFd2Ur8Y7fdrr1tDR2y3SVMrU8UNMphPmH9fP37k+2p70b0lP0l0tTWWS8IZHiM8zAB2M+QSCfbyqP31LPDo7pLElTXMrDLBY2ChhjzKPUjOm80ApZZJKcs6EkfLpgrgjjOpa8C407FoqCNbXVrBLGKkIVExIJRs8OR2HHbQBrLLTPT3epu9ZVTQsySmAYilBwE3L7ZJ/vp/U1tst00MV3npYau6MlKkaSYMq9iSB2IJ76YXqxX+apt0nTF6lo56DehCgzR1CMn5T2G4HGD9TqdEWWJLUS9P3moa00Zmt0Un+/syKGhLnACe+DtP66R6265h6GpVorXK8tXLI3jIX3SCM8kKPQ5IAH1GhXRtLJ0VTVXVPxI6smalrd0S0zQuT454YsBkcYH7DR/put6A6rvP+0tkoaepqpqllaokgIKOq43AMSO4Hp6DjTxVAIT1XWdSXEW+7Xe3y0dNXcU9NNU+VWBIDN7Nxqxa95H6clp7VVSRyV8WyBom8m2Pb/V9c/300pPhhSm+1fUPUdxluUkspkhppFBWPkkHHbudPBTtPSs1BRxNLb8xRwuDGinOQMc54x/6RqMg0oLdTdPwUtHLeKu33CCRpyVXxYpNwwVY/fPOlrzUGnrKar/AIhDHUTbII5vDLLVbyAMEHgqc6By2b4pf7O1sFtqaJbsdwjlrFXY8ZOGUN/SQcnJ1v0RWXCQfwS/1P8AE2tknhw3KSMJBHLjLoh9SDgZ/wCb9KpeSLboU6ypun4blRVlwmUVDIEnqmlYyQlCCuxB6ebnOiT9PUVXcjfbt1HWyyTlGoah0CpASMDanbtxzovWyq8BljKNUMxVJAqOD24yfoDrWRqK2WequN+rVkooIzU1E8zAqipyM+gG3J4HoNMqnpEk+nkqn8RfxKi+DXwtengmlN5uKyUNuVcKyuxIeU49Bn/6tfLG8XOomrJRWzeLOZCZTnO5j6f+/UnVv/iV+PU/xb60uF4o5I3tyD5S2gMT4UKHBc+m5sZzqjAWaVmbkbt27IA5763YMSwqzJkm5eDLGrrKlaKlgLTTeUR4/N9Trt78FPwfoaS5N1zfqMPabIGdKqSLETVzdnJ9VVd+PquqK/Dd8GLv8UOs4LbCCoqsNUVG3K0tKPzO3sfbX02o+i7F03ZoOi7bK1LSCndIaMDMbooUNn3OXxz6E6Tk5nFdY+SzHiUtsZ9K9TdQ3Wsr6K5JTVcEdQwpZKdh4PgmRtpO327AaktXW0k9XLarXLHFPGV+YEkeFdOzAE/T21AL11b0D8HWbp2zWSdqloBVVASTZFOxI2qhI5OT6H10t0b8RaT4kyTW+CwR009JH4tQKmbISQggbMc45U9/6hrAm7tmp0tIm9OJ4QP4VBsWPOFPmVIvbb7nTOo6w6Mp76LDN1VRG5o38ylAAUAk8EjjPKDHvp0amhtlzoy1dDHLVs0BjRyviDafKAecjDe47dtVLRfh7ttv6lp5Lh1PVVgq3mkVoIf5mN4Kl35APOc+440WrYNlt3np2n6htFJDeaOGWGV05m8qA43Eg9+4GgnWvUND0hTRVNPWCCKGBzAI4xJ47p+RRngAYYfYHROxWOexQw0lFcnqKNWfxomlaZSSnlxnkHgZ/XXuoumenb1SQ01yFRvjqRU043kCOMDkD6HLcH1J1HFtAshjdPdJ9UdPUvVNRHBbqieb5m41lPH4e7Zy67fYjOD9D7a90vU9SUNBUNbOp4LvXmmjdqdgQsj4y7KT2AGf0I09oeoumqirbo2SCroaaUGkMTxgqzkY2n1ydzHP10/6J+H0lpuE9RU3hZKChg+XpGlJVzzjLkdzgYOMDTVS2REX6p6k+L0/S1RVtYobZU20CYmOQmSaD+oKP8QXOdBfh78Sup6+CGxvbKjqF0BdHZj4kalQzBvtuA51ZXVPUFfZJVjtPSr3GlVGaSohcHYWGMY7jQXpK+/7SyzRWmxi0yJKq1EqJsllidgAM47ghc/QjRSTD48hhOlemo6COensdFbZXUTR7wPEEjYJAOeCcEZ0tJc7jQU4ka1tWvkowikCvGoBKtkDnPbOhXUvQ11vNaLrLfBbabCbYZSTsjxkHPvliP01v0lebpZLjLYK2+2y4xIcfy3PiRr3TaR3yQQc59dVyWwgLqfqfq+5dMNVGgqqeiEi09Y6Rnx41aXhomHfA76jNVLc791Fbuv6H4aWy5mjd6eluFbE6z7FWMDeC2NwZ+/rg6tu70tHX01RR3aUz0YhaWSCImIqW5BJzlce+tbdb5bNQLSWmVKhZZ1WOStqPEUxkjGBgZYZIGO+B66ideCACo6xv1bHbqTr3ouht6FnET+ICDIxADFWOTxntp5JY5L1XUt1S71ka00rmPwDsV2U4wVHG3hhqAXC+WXrr4kVHTVOamC72+MriqXMakYJEZ9RjnJA7A9jo3RPdvh1WJV3W8PcLfXFqcQwPsfxQ2WbkEdgTx66ElaoKl1RMqPp62w3OK/iaojqpt+UEnhiUkHCsPcHaN2nNWGt0L1dRUJHBJOrnxWG2FMKNu71BydR/rXrehgWKamu0dNUQBJqkSIZFjidym3jk+Ypj21BqL4n0HUVLcE+J1RbOnLbFWfLUtPKxV6mmUyecoSWzjZz9e2k7OGmGONykpI5Y/Hd8FqGzdQx/Ebo60UqW+8BI6lqVQsa1Ww7skf4jn9tcbXClkgpUicvA7yDgNkKM8r9v/Ovod8W/iB8Nbj0Xe/h1ab+eoYbzFGtE0OM0s6yA5ORj8u709TrnpPgPRpSJUV1rjWnc7N0g8zDjzd8HP01pl6niwLrLY8PTsud2tL+TmlImo6qVqVApYqCg5BH2GlfHqGeR6hFiOCAq8A49xrq6j+AvT9PitpaSOMINqYTgjHrnOqm+MPQzWa90tVQ06xxyRDcigHzDtrP/wDWIZXUUXL0p4ncnZAbPbJyN8UOXlONxbnGrX+HNCIZJEuGPliyKJMDPP5198Fc51CbeppdoeEqUOWf/EPTUu6Fu0lx6jp7XFFujqZfDQFgBuPA49s9z6DOsGbLLJ5N3HwdNROgbVbo2ipa61W1UqKUTOsZTySqBuzz/mVj9wdKXahpPmI3iiWKSZWaTB27iAQU/ck/qutpKess60VNIJJoKSKQOcYLA7/DI9wx3A49cjuNFKCSlaVKQKvhDe0yuu7w5CRyG9O0R/6TrlZJJnUrxQNslokgE81zVV3FFiCjKd3BHv2xqTVFZZ7ZDTJMu3LbYt7kbsgYAP0yTrezwVVJU06TVFP4UkYd2PIQnblAO/lA/fUT6tJnc08838p9yjOQokAxkAnjOB++s83ZZCLk6CnVXVMEloKoyt4LFGAPmVc4XPv/APbqubb0ub/VrSRGMVkzAuWYfqcnT4U9XIVoCUeR/wCXvHI5UYB9+dMq+WXp7qKC10VQ20ZaRxlR38o9+wGhHei1qtDuv+Gl2oWFCAYVl3MHZcswB7D6ak1l+HoWiSOspZVEWPFXPnZvUnHsNWt07T1d26diuF5mWKZECROzjKKO7EH01C+sOv7X01DV2ym6mhrLiF8MGGPMUZbje7dyT6DOm9vVie59Ai/dK2yGSClljWkEnlxuDNICuRn6emmKdIUlJUiO9MsUAXySIASeBhR++gnTZqbfVxX293l6ysl4XcuxVXOc4bPrx9tadS3+SaolalkNQgfcSQSA5OR+g57fTS5HFUkXY7e2NOubPbaWUMsQkQgImeCPrgaqy5UlbRPKlMrAv5kZXycn0+mrVnWlnUKlPNOx3I0hQ7Q2fqdDT0oJGkSp3K2MrGAOR6A6RSLG6K/tdTWJUKZp5GwABub8vuo1PKG5NPGFDuoA4Ib00Er+nJLaFkkLOsjHvEVPPr30htqaMRxZbAPAxnPsdJNW/A0ZKiwKO7NC0UbOXRjhSF4jOjk9Y1VExCQLIEAJz5j/AOxqIWWnqaxMhTuXB9QMeupZRUDNg7iWGWGOcfrql3F6H8lf9c9ORPStVxxrTg58QsygA+m3jPOqD6l6Te6SH+H0sjBTmXLcNzrpTquwzXGMAF5TvPiBmOM5G3PPbvqIz2AzTKoiELBvPKoyMD0xrdxOTPEtMwZ+Osm2URT9Em0RCoqI03tjw4t/Jz6HGndDaKWkrjLPTiQxnkPUkiLjOFHr3GrTufTMVE8jxeJUrKu6NVTG5s9/tjOoRc+ma9qlYEUhpuYivLbSTznXWhmWWOzmzw9NIklg+I1NYYJprLDBT0lDT73c5LuwOMfXPfW9n6rvHV3VENxrZnLSU0axBRyoIDFSTxjyH9tA26fakoha6pIkiLK7nttAGMe/76d9K0rUkstUJ1p9i+IpJ5yAQP7E/vqvJFLwWxk0kixquKmpbtLQwKjr/EGiSRBw8YL7fvu4P31vBRbqnCwJ/OICq3ocntn1wf76xFUUtRDS1M20RUzI6leCpRmUH/mKlT++pckNsmoqAUky75JthGMkMz5wfrgj9tYcrtGvH5GvTFunW4w1FSEIjOwle+S7bs//AE/uNXj0xWUtXaRHNuTx4adnZyVbZg4x7nzDVVw06/My0qphkco4Bw2RkAj3Pb9hqSjqipt1vqZtoZ6GARqrrgq2QNuPsD+2sVysuatjisrxLXSUwl8WXxZfL/UojO/9sBx+urQ+B3VC2W6y2ap2zU9xXfCNucS59Poc41zfd+rWp+oEvIOFny/pnBySue2MMw/QatD4G0Fx6gvqXp6qeltVvBZZthwZByqoeec+/tq7jSksvxMvMUVifc6nSOnq5fk7pL8pSGViyldqliBgHPrgMf01zr8bvhHfqq/VPUXT9AzVdZKRPT0gIAG8L4nHb8wzq/Er6O+WhEpwtxrpB818tVHbtdGCqrtxwSzEgenrohDWi41rVc18enSIrA9DBCkhCcZ3uByONxxjtr1uJtJI8nkVsrmps/Xdz+D1Wam3VNDd6yy1NJXtM2dzRU5giCkcjIUH9PqNQaw2bqao6J6djuslxItsLyTSJkyx4kYKPcnaQBro2opZY5HpaSOeCVpIw0kjZWVcLtYAjhgSn/p1Bb906p6jq5IesHn8eIfxC1TyjCqqqw2jjDbcHPbJ7aspWVuVeSNdHTWIWuh6pttto4ql5vErpEpFjqcMqklh6hmUcjgZ++j9UL91H0fcqi1bBW3GnNTa0niGRGWO9io7bl9O43DRzqO3dO2SneqW3icxEpFSQEOwDN5dwByVyFX/AKtQhuv+nbNdKamsFylt9TBA8FPaqyMpKGLhnUM3DH0xxjB0WVpXLRjpeovN1rqekr+i5rfeOmJqVLhCcmOdQcCdSe/kBIx/gGrD6dtVBaL5FWUl2rWp68M/8MqpPEjXGBuG7zKB5sgabWrq6Ssp697pbHjrrt4VQsbY3xbohuAPfC5IAOcb9Q/qS+dW2GquFRWyUk9lpHlamqYXCzwuwc7Vb6gAYPHJ0tqQ8Uo+SwesKSrpLfUUVAYzNMGd6mpZfCRTny7uMHysR9c62SmN06Yms1Vc44WeHwGrYdrmo2uCr5XsM7Rn3I99RjqSvrzYKGDqzp3+JWWem21VZCWcpJuGS8QOWRgN2Qcjd9dJ9JdEdLW+riu/TFxr6WjURq0FNWhoZCyjCkEHjg5HcEDnjRoe7VhyXp6O/W6ntzRxipp5UWbx/Mk6ZbM3PAG1fT204pLFbehaC5XCjtPiu+9pooVEucIu9VU9wRlsfU6UpOpOmrXeKwXK1VLmSb5ITM/EgyE4xgBfNt/U6ctc7VVVUtba91SrosUg8TasEhXJ/Nnn+YvOo0BFdfDPr2y9V3CvsdvtstrStE8aBofDZGiOCwX0OCT+mojdel+qrL1A9FBebrcaGrqDSwTAkqkvibf5w7bTjIPbzD66t6pqukbMknUNJJRJPTljUx0QBcszbSuSODuOD/ytp7ca6quNuurdKzLXziEC3kxZE5yhBJHBYDk8d9VyTsZSojvww6Fulq6b8G+GSt/3+aWmlmjBkaAoAMj/AAhs/trHxDq+tbfaqqPpvpWjinqU8Fri8mDGvowU8BwWbk5HI44Goj1nN8QKO2wdWWeWtpLhbjLRzqsniI7Mx2ER7eFB2g/Q/ro98L+sOouuKavqOq7akCw06HxJYiqMSHO3ae5yp7e40FBfYzm2Vz0X0n1Sb/BTXi1NMtZTl62t+XMKTvIu5mcr2zl+O3n+g0XsXwf6kt9xrlt3UVLSQF2WEmIzNJGG43c9xkAnV2dOVtmudmmFtulLViWqMgLNsSGIIVCj3IO3++gPU95qrRPDTWuySXh1DB1pXwsXOOSAeSRqUwQ0thx+n3Wqqq+40tNU0sEBBqquFS7zEYXB9FA9tErRPV3C3QU1dQQfNxktmmjxEBxtC447D+2hnVFknv8AVx0Fy6gq2ooV3yU64RHdexLDtrVr1bIKuOxpE8po4V8AQ7mlcY7bf+o8/Q6tfgrJDPJFShoWmjLufEESHcJHUdgPTjGf00jG9uutDG0VOpk25dR+VWBJXOT6AnQC43e2mpoaaClq0miPMMRDPl/IQzf0jzZP21JaGrjqKJytJCrSj+ZAp3bc+7e+rI+A0Vv1R11X26ua1wBUajMZdwpwykhisfpzkamdjvovNmNZBBK9BWI2wSqTKX7H6YPBH31hbF07QztRVlHBVPsZYw25hgcjn9f7ac0r0lFbo4ah4KWJB5EjlRQq5HI55zx++o5U6AMIOoYGSOoUpDJDvp1WPcZlL8gMvbsD21h7zY6yqor9XQ1ktTTJKkFL4J3z+L2HP1U6xfunKi81tLco66S306hKiWaBAz1Lqw2AH3J3fuNFI7Wlmgo6C2sny1BAoTxFy7tk5JPvpiA+htzVN6kuNdZvlWqKOKNGaTLKc87FHAPmGftp0kS01VPM9tVsMIg0TNuYj1HoNPx5szSVSCrReTUS7SUOCcD+kAgDP1HvqN3u52PpK1vfuqLkaGy22KMVAj3OvivNtDZXgkscEfpqp/lYyVAK6/CIRVSdUNfrlUSw4qYodu5hIWzgk8Bc6lU/U1NarNPc+oJ5rPLuSFERQwDkHaFGeSCAT9xrXpC7WXrGmi6utlDVy0c6EQ1EkrR8KxQHwzzyFBH30Sv9tsd9mpqW5UXzTUsglCuSoJby5yeCf/Gp2rZKI1X11L1x0/J/DFNdTvURQTePTgbF/qZfruPOtxbr/Z+q4rd01QWq09NoDOajZy0ePPv9Q3fH3XUpo6CntsFWJKcUVNTTeEEdkWMquNrd+CTgfU41AupviBbOm7vV2VbRdJnjhjfxHlIVt3nOz0PmOMD7ati/sDVFhztFBDBFE6QtJiOnlGNzk/TPPcajnVVV1b/D3n6assJlcJUTSTPlkXnG1Tx3U89+dRi1fEKj6rKWmgqBDVyYanhnCs6NnB2yjhTjPl76smFpRY0WepaZlTw3xIC20Agt9T3GPrqXboiVkFsF264vlhvFVfC0lQkYSCG4Zjh2NgHO3tyAP10QPT2GoKa3Li20oFQUhzJE0jIFdSW5OXyB9GGm/WFzNgtz10MxmepqFphTsCD4bFiOfsu7/pGpFSHqKB7UbbaKSC1eAJqzx5GE0cncInoRub11n7dmFKhh8QrxJ0x0499s9nlrZaaoheSjhjUllAIcn6EOMga4k/E7+KHqO79GP8L6u3R2apqpTJcY6clWEKjCw57hiTyPZddNfiF+LUvwF6PrLhUQp/ErkGht1K5J/mNktIT2wGGf218rOrr9cb/eqm73SqeeapleeWRxyzk53H9d/wChGt/Fx/bM+R2CZnBxGFCKQNoU9h9R76PdIdO1l+ulPSQUjT73WKOMAkzSMcKgA+pH7aFW62SV1THTxHzN/MY+qr2J/Y6+gH4NvgLarPbx8U+rqEwiKDx7VHUEqsMSL5qhj6MQMqTxgA+utGeXtqkVxjbLi+Bnw/sHwB+HaC5IoutxKtcJYIDI7vtVvBHHAAyMasmirbTc6aSKn+ZkjYPFHIyssiuxLMwJwcfl/wDVqqOvuqIupb/az0xeOopI6RjHV0lvBMcu7zB+2VY4UZPfB1ajB5qeBqqKZoKgbZIywzEpQltzDuQSBkdjjXPl8ndmlfFIit76H6kksT2yzXegmqo/EeI3KBZS5AKgRuchSxDfb9tBPgh0p1VYLxeHvtopo3kRCwEgfu4Y4K+4XP6jVm2i02trXT09sieSlWZ3h8QNvBUuQxz6eX++q1+HMvxFrer73SXUG301vqF8ShTyxOrOCGVv6gFU4+gGl6/yPRYFXYqmuqi1TSJURxVDShXQDw5FH8s575AAz+utaO63ijs38QukMNO9MypLMzk7w2Mlj7HGdDelLH1ba7W9n6kv4qUiq2ahYqD4kGMqGP5s9hpXpW91HURrIbhG0LU8q0VdTlWZVOCAcN+UMAwH31TTTewjDqCzdaPaljtfW9IiTsZQrKIpH7ABWHHAH641F7TcOqPhpY7kvV9sul1nrauKmpVEoZIkCqSxYnjLEj9NFurOsbZ8Nb/bqO/0NFF0xVvspKkSZkDBBvUr2wGxn2GpdNLb+q7dTSwinr7PWOKtpZxiPYj7cKw4/wAX7aujKoWKDLhb+navq2gu1NTH52XFQJpZ9wYleAAOCRkjR6tkuTN8lbT4kmXBY4CxhfL+U9yW4/TOkLfR2en8eG10NOJYDjEqFmVsDsT6AqBjQ679SxdN0CSdUdVQ01xqsyiKNNqkOe23uBhv3B1XOTa0NHTG3yPWVupXqae+wPUsTFVSPTqm1slEVdvGN2OcE6G22xddSRmS39VQ08tU3is0zA5cHtjYMD659NSOwUslLTndUieimc1JO0kssighh7jdgD6nGtr+t7dVhsNvhEVKIpjPUEl5mJ5iUH244+ugp/Q0kjSSsuNNbPCvlQlVNsNOkTKHcljnn0z3/fTWd+negLTcK6ts7wQeKis9NT+JMNzgDAxng4576M2pa+qtVE9xhipa4yI0xiQBWDqRuDds4OdDrrfIxdqO13Sggenq3EUJqZ+ZDuwHJ9skAfUjVvWxLocR3mzV9NNWUj01RJUoV/mHZIccqHDDtwvH+bTyywSqqNWRLIWlyFiOdhznK+wHJ0Kv3T1B87U3S30Vnqj8u21yB4iLG24M3Ptu59SE9xquOvuraTpO2p0/aoqynutVCDcJ45W2QxEDKj2JVv2OdNSK+7LAjs1mqqwVtQKKmq6qlZZmSNWZEkbhFdfy/lIwMflHtqH/ABg6otPQsVNc7jeqekoGR5aX+Zy77SpGD7qX/bWtJS9Q9H/CiOo6bs/8Qv8AcGaujiqVysZCsqAE9/KW78ZOuA/xK1/xP6i+IVHaviE1dRimYzukq+HH4cTsFEY7EEkjj2Og+qWyyFy8Fp9Ufixrr7e5X6RscVOvyzwVNxqSWecklsbe3DYA+mNVNXS9T9ZVk1VcaqpraiodikkzEuxJySOeB24GoNd4b7Wj5S0x/JIp3xyFf9cc59dSL4a2y62G4rNVVFRXVErDfNMWxk87UHr2A/XXK5eXv+LO3x8KxJJrZZXQHwyv9uqDX3i3U6ruBVpZQWB/xEAEjjVvV48a1UlstrW+RaUbJGlkBGABjGVGo3dGqae2Uc1XWSkTBS+0kBfUDnUSnatr694LZTuPEOAgbIb664WSfzo68YWrLDqbP1GtvfwXST5fzlI1G5s+3p21TfxLsslZThatYvHc5ChfN9yfbVoWLqC40SU0k5kSoiJEqBwUZe3Oftp71NUdDX2BGuczQ1YHnTxNu1fdSurccqYsoK9nJd8gS15E0TI8oVIVY5L+7caOdJ9Ly2xaC8wBmKS4fAIfK/m/Tg6NXPpRr51W12pWWa3U8whpVZRxuVjkkdjqc2LpitloaWaISOjyySqGGQzB+2PXgD9x760rJS2URjT0ibdO3Bb7ZovFPjGPaIlDecxGXIX7FpHP6nWkEdXHdK6nq6NzDJDksrciRNwPA9wNe6Y6Rr7FdUqDI8FOgX5eTdtLyCQOAFP1cgD11M5qR7jUyPSgiRolpuwBbfGcNz6E+Hk++dZJRpN2XXQvQRR1DPVVDsku9xLGqYHOSdo+4T9tRS9imucjSxSKDKWKBwMNyM/Y8aMX6aoemaSaV4dschX8pCFyh4x9yP1GodLJIsOXjUM5wx/w4OM/v3/XWZzNGJfKwn0xZayW9wmhp4nMB8TcRhcjA8xP6aOp8LKW4dS0N2utfDtiRXkXIyXA24x7ZXP66L/Dioomts7QSBlXLSmVhzJgjCj9NI/GW+2zpTpqW7RVitIA0UEcQ88j8gDPsMk6sx22LKeyufj78SrXa7Z/sp0s81RdJ2aljMIIAY9yfoADqpOhenrpWT0rVpecJUIpibOHk3DzP7j79tSDpzpP524nqa8VyNURrjLjJj/KoCffzH9Dq1+kbTbKahgiS2yRRztu8RvMNwVnVs+xIGr2116lVfYpbOjI+oaV4S0TMu4YHdASOMjtgkH9dHpPhVRpGq1sUgjpog0hByTt4P251Gaavulv6kcWqlZPHOHjUEKGDMRz+vbVlt1AgoYaS4eO8rx4bbgM7qcBefTJOszhFuyxZJJUR49F2WhXaJQys4CITk7vEU5P/TuH668ltsPzkqrb42dJAQqjIKlThckZzkL/AOrT/wCZiFwSBacu8haNl2jYv3PuNDILjsrGWFI3nBbwwWICgN5z98Bjj03DRUEvBW5yf2JdUWaz3ijM0NOUeNch3RVUqFxgfU99VZcI7NakI2mRlj2usgG4E8gA+3GrFvN7FRSyLIvgUVJvG5U4OA+Sc+gznVT3KydTdX3EW6w2yoq2YBQ0afnx2Jxoe25OkWLMo7kG+ir9aUWXEDMyAh0PfafUanFP1DRjbHS2qPwimxlwpbPvnHfUd6d+DF3sNzstNf3ShW+nY1WATDC2ThXb0JIIx7E+2rJovgjd56qpprL1FbamamDzMDBJgIrbSS2RznGPuNN/Q5pbopn6jhjKuxExNQVq1Ty0ESrmPcxxuQAtjgemO+o+1DZ5KpUjoPEBYouWwpf/ABY+mrstv4buo7pRVQnvtBTTeEjRutMWDbt5XdnkA++lqT8NVxo41MvUIlr1XdIPCVYwyApgKfMfzZIGtGPg5Utozv1PE9Wch9VVFfY7vLSGFChcgCMcZ98+3J1FmnNJUGqYAShdqKP9Nd00P4UemW+ZN96iea7JF46BQAiqTjhe4Hm1DLr+EDoq8SCgoLjWUtbLTyzpXrODCrRhtv5vVioBH21fHBliqRU+diZx3VbXG+Zt5k52Yyx0vR2qSq8eNEC8bY/KfMB+muq6b8EltpKupWp6nqXUVMVPCvggSBME7j9MjGdFbL+Fh6PqI0ctbWmKGpYblpwIfCLK27d27eX78aZYcr+iPm4Y+TlqDprqCqt4twEKbn3EvnynGMn9NTO0UENgqTSS1iS7XR/EC4AYBSzfXAGP111pfPwr9Fz2w2youVfRVRaN1raWfMu4ICQ6HhRkYP31XHw4/DRbq7q249OdTrdZI6B8eMn9LBgygEcHKsT+mi+JOWiR9Swp3ZWC3yw2eeeu3GQyZeQu3PJONvOeD6/TQMX9L/UOsUjzSVcQG1MlpJMZzj3wTnXZg+EnQthmhql6cs6WW0wLNUzV0SlgACSzFj3POfrkacdCdP8Awm6hqT1x0p0QtAviyQyRyRiNdncSKh55JI+nI9NKvSprbYkvV438U2cnfDX4K3/raOout5ElPYrJ5qxkTxJZiORFGo7sQefYZPprtH4cXDpW29DeJ0ZZ56emt0QiSCqhEZ8TvyxxngHnTOfr3pDprqC4dPR0S26khMcjyJGE3zEjxMr3Awo83Y5+um3xI6yslhsdDb6q3TVdHfd8UhDARpCNoLZ9DtbcPsNa8HEhhVJHM5XMycn8vCC9XZoOsKR+n+pLZU0IlkLPV00mNpXuMjkjlj+mhXTnQEPSUleLBV1pju8bhp6iYLJGdsi7QMdt7Kf01J/43ZrdaKTqCW+0kdoO+RZXqPK+cZGexYZOAPY6ic3W3VP8XhuEFILt01USFKKqoYkl2x9hIH+gGefXXUxx0ZJPs7HFgpOt+m0qh1Jf47lRXCJWgqCrSPSzJNgsc/05LD/p0F+J/SVNQUc3VpulPRVlKkdLUSTqQlW20eGUKgkFkGORjy6sO4yIlpenrquVYKsCOYeCCRGTuzIw/KM8Z+umN66d6Y6gtqWLqOGGqt0cSpNIshAXA3I2ew4PfSynUgVZSFlp+kqOlt15vF9qbjdKyraOrSlqmX5ZAAynGAe2Bq0/iL0r0R1H0tcQtq/ij0EAKzwrmfxWOTMe2GwQR6eY6GX7ofpHonpy8np3pcSVs8vyjVERzPGjqQWVm4yoBOB9D6a1+EV6XpTpq+Lf+sanqWauqUIjrUVZVlPkWGNRxhgzMB3AUe2nT7MCXV2Jy3Kz2vo6zpNfqi6VVDIKeKWWlCVUZO4O0uPzlVyck87M6Z0saXayXWmrBTUcexp6+okDTRTxKOPCU8hgM/fTY/F6rvEMFNF0lSmjgTwq2lq4Asn8t3BY+obbgH66kFF0hHWCWS2iotVFK6RxRVEhOcqXBctwV8zc/wCU+2pSQqTdhSggvFns1upq62zrSiIQwyJOXRDgE7gTkjkj2wq++pFWUUVJHcKnp6zoUIkYQ00ceTMrFgVQfXnQWasfpClpzTFKinpXalloQ6O0a54CrnOTuQfpqPy/EWkjnnj6ONypLjKlVFGRTlVpwGyf5jjZlvDVRzn+Zxo44/bC5dkktB/qKK7XC3QUdP0mlRHVQeDKk1aIXilDHJKhTg5JJwe2D30t0xJcaCarN+6fgppIF3kQbZKac+Vdytw2fKmcj041W9h+NfT3Wt0WWeoe0vTV9NM9WXE4rQT54jtOFYpuOQR+UDJ7afW/4vXCXq6WxXLpaDNRUSUUK+I38p3I8PLA4CswHp+Ug6aelZEqJfdqC1yXpobVX09DR3SdqtjLGirKzMGGcngeQdh/UdN+spq3p2zUj9NVE0QoH+XmNJEGRJAh85I/pOwA/carH4v/AA2+JfXlPRdX2uZYmoIPlUt0ahSE7uyMPzYHfOlvgFQdf0tprrdd7nPRPW1Xh0cc5R0cAfziEPJ4AP20gSx+g7h8r0fUXm9Xe410M9ezLKI1kREZkAGBztyhbn30VvfU9vpenmnirKeq3bpqcrIIlnmZd0SYHbAA/wDVquvh/wBQrZOpa7pWqtkkkVbLJTnH8pUUtkSMo7LznPto9YOkqCS1TdI1tH8xS007vSzQlklQxnKpz2OS65/TU6jWOugbFMaSOsulnpaeqlhlMyUdQWppGkIwy5HfLt2/wt7akdvkojUg2uemgeeNmm37g29XwwZT2O4k/rpjbZKW2zU1omlqFqaOneRhKWDozvuJH+IAkD6Z0ebpzpi/utfPKDVMu6QIXWRAx7Njt29dVSk1pBH8Vzt1SkEsjxuKwlo3dDlvt9NP6eVYZxDDRyDC/wDGSFcBAOBu00iuVJdaNLhY6iGacUyfLU3AERb+l19PvpyXudOlA0zoyuwE5RSBJnsQCeBz9da/JWopAc32wJ1G3T8Ma09U8IqvBdeSn5ixI9cKcaKT1cUNZTpGpJjRVDAkrIDxwB37aib9RWDqTrpoOlbXc0q4ZI6esr5IA1OWiJBQPngd88HvomtB1Na+mquorLwt5vck3igyDwY0U5ARAB2GNI4/oexsLl15L1TLJBbqCKyRywNSh1cyTJnbI+fQjgAeuo9fvhdcrpeJloa8wtUVjVEjSk52ls7V9CBux+mppR3iqkoLfJWP8pIm75inSQSNHKQQV9CAD5tJWanprNbKuavuldWhZmdPGU7wmCWA+/cD6aS9gkpfQ6h6bSjtVHQUStJU0CrHT72HBGd3B7nJyP00oIK1amWZqzzPsCRoBtQ4G7PrnVfUld1j1rfvDqYGt9LQU7GmRsxgN+ZCSe7ZA51JekLdfOnrRV011UXCulqJJ4RHgiBSQQpfPOeecDVtpCJyuhr1X07cqu7UjW1Yo6fa28zVBOSDuPB9M405i6cqIunKex3p4brDVM7MJIA8DAtv2/XDc50E+J98uEcVtt1phzLemlDBBmZ/DZQYwfRTuOT7DRf4b0FwtVilt93vqwzwVLzvGkm5YUZfyZPfnjI0HJUPY7bqEdKRRqLVO1sjAX5kYjp4VwPyqBzj/udP26is9XDR1luqKib57LxMYmyyrnI57E44+2mXVVm/2ro6eis1wgqZ6RnmWmep2oQfylhg+407SlvVtt8izeAjUkKCFDKAqycZw59PzenqdJNJRVB2O56N781FUNLIkEwDLBOOAcZUN9cn9Mar6roajqrrmutt1Ym3UpnJUKRsjjj42H336l1063oKMGbpQRX25wnatDHJwufzEH+rGcemkOlFrbjDcp6rp+us1ZLmWqM38xXRm3FU/wAOc49dPHwDyBOlPhd0707cqXrKOrnkSnilqI4Jgq4kGfTuftp71lceqrh02966KqpZ6uWYOsKUwSTwecoFPrkg/YHUp6eqoYYYZL1b0iknkYU+R4nhJ6Z44z76JyWGuEk9aK2GZewdTtG0nPB9BgY7aNbsPghNps1yn6eo6brOcXCsimFQ0oABhc4KjI/NgZH66bdVfFbob4c/ORdWXyvpoaakSokqHwF8yh9i+5bIUD30061tnxPtVxorz0l1bQpb6ZAZKKqACBFA3ybsEsMAn01wr+MH48W/4r9SLZOm1YWazSNtmAwKqbuz4zygf8o9gD6402PDb0VSnTIJ8ePjDdfi91ZXX2qkqlt8TbKKmecsIofQY9z3OqgjJr5VWBdzltoIORpWorWMXgorgDG4nncfbOrK+EHwfvvXNzWktFKRKQJKqYqdlMpPBP1I1vT9mFmaD7+S0PwtfAKfryrm6luieD0/Zv8AeLhUMhIqXGP5Kn6Bsn64Gu7rb150lfa1bFFX2mS2SRCmegdhH/JxsKsp/wAvlx9CdCvhd8MKrp3oKh6Kq6qCW1BSkhjiMIRCdxGBn1C8k6f1nwj+HdrqbbVyWlDLFLmCRG53lwcuD+YAtnHGcY1gyS722aowiogXpiGShslxqpYJKeggRKeWbbjfIrbV247DJPPb66ldlp7dfIHoIIqqhpaafxVkSVgZJGIIVfcHadGKeSOqRYaCjof4VCDFHsqRlP5md23GMkYwe5wfbRNq+moilRNVUUFNEjBnkyCAvqx/7/XWaSf0W+BrDeDT00xns1TTmAtRvTt5iRuHmVvXKknOvUdfHV1U0NBaGcQQL4xldgWySAp+uBx+uq26grq+9Xqats1xq7lQSectTyeIikKRnAORyNSjqjrin+GfSlV1Vf54JaeFWKLHGfEqXKKI0HsR5yTz9tTG/lsLqKtkrnmiij21DQRGEeYu3Cr2xzqCwXKC7Xy9x22rpqi2fNwwVpiKwyxSqsiowJIyoKsM/Ua5xtX4gviJ1neP4FPDS19DdZhEtKyZCxE5zuXkMoK8+udW5X2rpHqbpqmsvTtqu4nWRflq6RMZkwx2uf6hhiBn6HTy+PkRNSD/AMX/AISQ/ERaKgFRJ8nQqHp3jqOYGcMGfnhh2X9M698PvhJ1B0/0tF05VdWtXWunbx6aFwNyGTh1LDuoKkj7nUm6OjrZumafp63fM0slDDHC0rJuYyKckHPdTjPGO+h9R8W+ko+tI/gzDWPdOpjUxxzGlpBHHTxu25pGOeNkbE4/qJxkd9J2qNDRVqyRdMUVdbKOn+clmllZNvy0bGRDnkkE85yT/bScPT9qkvi1VTRx3OZUaJqqTazQDOcH0BGcaZWuk+IFTX1NF1LBR2+n+YMdBWUUhMkquPzPF2G0YH5ufpqKVXUnTfw66gmtlv8AmbjdqjY1eoYrCowfyjDZY47afTVkLAuVNapuoqGWW23abdSvHK9O5EC7MuC/pu7kD/N9NO50gqEqhHKpWRRG25sGMEBcn2xgn9tNLFcv4rJHdaK311tpZU8KOOuyI2kb1H2z3P7awtxoYqCrFXfKWWjpRLJWT+CoPhgkNhQ2W4Uc6kY9pAbHtNT/AMOo3oLaJ42OFQEeImwtgEZ7dwNV11zZoGutNU3brACWAM9NT1CiMR7GBwkmMcso40YrOu+kqaeOSLq+n+UeMNHHUEr6EnOPckY/XUcl67N6qBYaez098pKaTe9RAviKkeBkFcH3bnP9J0e7+yeQl09baOyR0txuNw+XkrnQQ+E3lZS5DIcE5GB31nrbpixdV01Vc6lYRU2/bLLW0oYJMibgsbA+4Rc6k1l6YFsompVpY4aRqmGqp2Y7iEwDIoXb5BnPv31zH+Nr431Hw7ov9kun7qaa533yLT0DEKlPliN3+Zt2Ppp4f3P4FGfxy/Fm3TyR9K/D2UV9/pVWPxSF8ClGB5eOWOBn99c3X/qPqT4ndRRXXqiq/id2aPDur+SEZyQo9s8/c6i9v6dr6e3x3muDNUSRgSSTH/htyTyT3Opf0F1fbumZFaW1CrklOCfKqn+xOubyszg+iOvw+MqU5E76e+DFeIYqyvpZYRLD4uNoORk9ye2e+lepLVaej6cVNU7RCnKNDGE3PIxP5QB3z20tX/GCKpjSnWZqeMg7Up3DbvYMT7aJ2G80HVhhlrKZaiWPEXjHblcf99cyelR1lvYJk6jqesYIks9ozJGrI7yRERgqQFP3AOoxdrn1laQf95ihVU3N4SbWP11Z0fyvSckcjoY4qqYKrMcBgAdzY+umnXPSMVxoqe7WjxJYZ33S/wAwEKCe3bsBrBljUrNMH9FN0nUF6kq3ZLlO24ksjHIK4HH+ujtutdfeaqBxIHjkfw5E8TzY9dNqq3raqmN2ijZpnKoC2QQPfjROieaOfFLSmMGPe+xOw+/poRkr0WtFkV/SdnpaGClpkxHRodgibCOTxuP+LC6SslvraSsMby0viLEjRbSdqyNFzj6A4GopJeqzzTSSPEqMV2Nxkn29ho70zWVMdLIfly0UUZZnaQb1AcHtg54z+2i56KvbtWiXWp62ukkjfxBLTYlEbFe+1GVsHt5lOi0FtMMxn8RWESDYScAYXjt3/Mf/AEjTKz06sqVZQPLsSYcYfavJUn1/IR+uik19SJHMckI2RFA4K4JKjjkcE+2oqcbEcWRfrepDU3zMSBoZchD/AEquV8o+2B+2oLFJWVDpRRQfNVEkoVPBJZmDNnbj9dH+p7pHXTSxxyKPBkH8sjAZWBOQPcZGftol8FLZNcPiNb5xTrUQ0a/MSqThRjO1j7ebGljic5pRHlkeGHcD0HVfRvSlljuHV8tTb0pJzHK08TRoJBI4MZOO5VW/9QOoF/tCnxf6mku3T87ra9/g2wMCF2Enc+PXn1/y67L/ABFfCKxfFroLqG0UVoakqJbZJPFUxTAKapMMm5SOQcBcgjXMPwm6SXpK1Wuy3KzV9vvsZEBSZMQnPqpGfUjHvu9Ma7GTiLDG4+TkYOb7k25AVemprLWxrXrJ8vHvCKxJ/KQoLH17nV6dHy2mqttGKbDRqqxyxF8thUIZx7Y1WHV/TnxI6i6+p5qHpe4T9NtBHHD4UeG8QfnZ89hk51bXRPw5u1s301RabmXZEMyCIRsu9clVz3441gnx8vlI1PmYn90Pqq229a55ooy3mVo2VMkkqrYP6EfudVxSXKSO6ma4VE0s06xlCPyJtUsV++WH7avGPpu+SWWS511EtAixKkmctLEu8jOFHfCkfpppQ/AC2w39BL1AGlgmbfDIwCbAQdwJ+mBjQlxMzVOJWudh+mReHpnqO5yCGw2oVE9RAapgcYVcDJz6YzppD8MOt/kKm5LannqFlSE06P52hLbWKfoNXxQVnStsi/htETU1qxOki0+C5iZwB/0gZJP0+unN6uQslpmukFN85ilTAjbwzGzkKMd8gE5/f210MfBcYruYsnqFyqJV3w46BtHh3Gp6n6HuTT0hESwVIDkvyTtTswwUGfvqcWiz2uwUVwvtpp6OaomrSaV5F8KMBQoCcfYE/wDMNG+oLfQ9RdOWyohrrlbq+Jvmo2ppcb8hQQzeuMaY9V2SW40Cpb4UR7ftnggWbLTFxlhj1IwvP0Gt+HDHG9IwZc8pyvsxGrrqqnVqiu6XSOFKimM0bEFKdvKiyR+6kkk/fTqC8xUN+ra+smFL8pTL4g+TAifc23JYctu4wPtodRG6dcdJV1DU0/gzbooxG+d29XXGT/h40xswu1lestnWOxLUI8NIZN0WVbA57g57L7kc88aPbSKW72JT9XXbqu/J0nd6KOweE4kimgZlK8ghcnvnc+B9tEounLt01XUkt46snuREzCGkqI8FmYEMd45IHce+NGKGKC4XymuNsvcN1EpRYqd1UxwqFGWB7uwBUjkcn00jHaobXXeE1bUTmUzOkkjljDIzH05wNpOBn00vVB7MQuFPd6+GoTpasjS9Q1AM8zL5drA4jBP1ReProx0xbnnprd/FqD5aolXZWwDhZG3tlh7HgZPtjQPqPq4dGSRWu30VuMddM8tVJPUbm3l/JnABGQeNPaKouHVlpl2RinWrJHhq+GWIMmSj5yOzc49dBxSIlfgHfF613i49Px0HTkE1RVzsKdJopTG5fBdQD/Uc5H/UfbUW6S6a+J03Q38JS41Fku1HI7h/DV2miZQQrg8Yyccex0/6B+IVZ1XX1PTVo6bqaKmsAeOeorJWcnaTtdcgeb8w9e/01YVuqW219ZOzClSo2QyRJ4j7SgIYgf07hJxoqr0RpryyF9DW34iWuOsoruPnUWmjalriAwZiwVxgc5xk/pqbU9HVTXGnpqqtC1LJmVB5XB5G/I78KuhvT8FbVIlZV3MStUSSNH4KmIKNwyu3t6Z5IwD9OW9q6is97qWSx3KlqKamlKT1gLHc8cg3RBuSxHI499TqrsKVmeqltS9F1FDcY/4mBIkdVFI2NsW4Hex9R6j3BOvW75e4QVNN0/clRaCc0tR4eBG7L5iQPRW82B6Z0btYpbha6moqYoRNPDEvhsh2hNxyPqdu/v8ATTKKWhS6VFsoJIYJIHjqqhI1G9gVzudfQH3yfy49ch4K02xHHYG646f6evDUV7v1DRx1EUipUTCVoRGiENJI31HLD37ae3rpKx9W0dNF1NSLeKIBpIJYX2B42jPmz68Hb9005q6iGtqa6huwkqFmHy3hmLIkXw2yzei5XVcXvr+ot01R0tNHNXUfyqR089Oy7qdSfLtUfmCk8jjPPbOg06F7WA/jZav4ikfTbeHDZoKKGqoFiCxvC53DII/NwrDn/CdSH4ExzdO9BVFkv9bF8pSXFJbc7IVLQPjAYr2YMxBHuDolbt9lsFR1LVUDVMexRRwz8h3JG0kf0jOOOfzNpz0x1DYOv7fLRVFueijkWQVCRz7R58bGAxk4I78c86ZPVMjv6D0ExqYqqitkUm2mUSwIUDJLFuLEgnuAWP8A6daW43ZaasobhcYp6GoVFhmSJRNDI2RsK9uBnPtgaJUlPb6Ch/hfzbilaFflxCpYeEpPiHdnsT4g500qelKG5FL7RSVC2u4u9ZKIpQUfecEgjtlFX7HPfOg6GQKuNRfK6rgprRUR7JpHlmqaxN55XDKFX8uRwSfsNCqijr7H1BHIeko4buT4bV8I3xzcAlgp43jjkepOjn8UttrtsNXZ/wCIdSIlQtIZ4AMwrt3YY8ZGD9fX9XFPWPHQVPzMLCY1PiS+JJuXxM4ZVP8AT6e/bSfIZpNXFjmWHp4XW5eGKGSWLIqJMorjdECCSfUMTn7HSM/V3TtBT2b+OV9JRtXM6Uvijcswiwrg44ABkUZPvpWspBUCoi/is9PBVTx+LEirLtUDaUGcZGCx/X6Z1D+pOnOnbckV46gsU01NbHcrI027xEOA5ES9hkKe/OM+mrI7WxLC93tFzg6rqLsI2qaC4RmR4YABNSKVI3j6BgnOod1N0XXzsvTz3NqmpcOsEsDkR+IyMN0ntje4+4Gndp+I1iqep4ek0M1uuN2qZtqglk+XI8iszcjc+4j041YNTa/4h89SPTRRE7gz4IK4wQQwHuFP1OdFPr4JZyr0j+HvqSjkNHW3GCle3RK8UcEe8VQUEEqT2blifrroaSop7H0ZSXW0RJUz0yJKySrvlldUZQGOODuOPoFGmfW0/SXTdXTwXKoippo2R5lQSO7RYBypGMHluf8AL20Jp+pKaB6yhtVK8yxiSSnqW4iqIj5fISfMyvkkcfroybv+BO68Eg6K6xv15ttbQV8T0ZKeKz+HgTIxIDJ7AEkn6MPbQTqD4i03S/XdPBdrNTzQRIsdDNG5bCtGC2V9GIPONY6G6wtVvFP0bcrrJbKy7UZulDDINyQhSUeJmPv5cr9PrqSdU2PpvqQQQRW6iljiHhK8x2yK+QAVbjIB3D7Ee2gq7B+wjbKi23Wkpuo7bRUqzlf5DPF/MqIArExjdzzhRn3bUEvXxtsvT3U9ys1HYKiJIJ9jTxsGVwF3lsgEAZk7/TU9elSa8ikrp6CO42OjWKKlpJCwjpSQyOUIyG4PIJ9D9NRnpnoCk6d6jra5TSVNpudM61KyuWmgZySjIACCuQ4PGRlfblVlcXU0WKN+GL2TqO1/Fy1tea3p+Gklp5GhhnlnYNPTkBmK474A5PpkaAm7UPwkrqr5rpy6XqwXRhJRVLVkjGORWcMgPtwTj6DU3iopKFqaOx09vpqamp5Y3eRcmRic+UAYHAX9vrp5YKuopZKqTqy0rXRyyE0xoG8cYAXO6MgbTndz9dLHUmyPaoI2mzWm30kq2qx/LvOiiUxA+X2AJ9frreloqiehgmq6WopVSZlii8YNJtU+vsO2o91b/tVRz0tTap1ht0UirKgnxIxHqAO40G6jh6uNcxtVDXpD54vFZ8tJ5ss2T9wP0GtIhIrJY6iwU1XHHUx1NTJNUVC+GCuBKeMj1OfXTvqKvq4oaCS1WKa7NWzRpLCz+GIlCnJBz3yp/wDUNNOjaS42aLxKoSV80u3ZH8xwnBOGPoB7aJfPrCkyV80buXEgiRh/I+oI5x20HsIy6bt88FqPztJ4F2mLyVLbcqWZznzf8uNO6OXpy5iarpL5HWT0rsjUkkxjjLoCMnPJGRn9tIdStV9Q9NPT2WtQqZUhEok8M+5OTyRhTqAU/RXUCyJT25aVgJgrTGXJ7j0Hcds/TS9At2WDT3Gus8VJJWPFPNUTmSpZmASNs5IUnuoGANE7bRywVdwqpa+aVqtoy0JIaOAD8pUj0IOcajt4vET3OG2VtJCJUh8dpZIgI4z9M+p28ffWOkPiNZK+W4URoX8emyxyqhTs43M3rkgDB9NK9ES+yUXmCCJKWpkg+dq6SQimePYroTjcAT7gDOoX1ZSUU+Beb+6QMd626mUGWVc5DSH1bPqdSuy1FJdLZ/E456iQmQiF5PyKCcg/sRpkOmLdWXue7VbrVh2VaeBfIiqpyRx3OoE2sHT9q6bp0raSkakM5RiXYGSSJfzbh99POoLPaepaPwKm4yJFTESSxwEFjksV3D1BBP21v1DdYLVbIro1THQzVQMcQmxggnOMt9NA4aqiuHXYoYBATWUqmZon/OABkDHHtpW7VEFSlk6cpI7rQUUKJZ4WiqJdmZghI5GO5ye+jtHeLHSCKuutXLT0dQQSxRzudm7Y9B9dV8/VNdQ9WXDpS/2EJabjKIoWePhIiGC7vfzAHUl67r+q7dTQy2CxJc5WdYJjUTqlNBTDzs+31I8oB74J091QGSSaukhhnaSp+VpVbAkWIuzZPAwBnTSSp/hxWoqLkGiL+LGoJIMZGBkenqefbQWDqYR9Vi0Ripna4CLw4oD5IMIcnd7HIH3xrmn8TX4uqXpulunw+6IoES5FGp6irkcAU+TjCgf1cHH3PvoqMnOkL2UXsjn4vfxSy1hqPh90HdTIkiCC41qgq2wZ/lpj09/fXDM9Y8ZMW4sxwAfVeO3Olrhd6qadp5Zi7u/LMeS3qf30v0v0/U3qtDJG8haQIqKpJkdjgKo9ddHFHpF2ZcsryaC/QfR9zvVSk1PbKirm3F6eBY95kC8s5HoAOdfQX8JVtl6IhuHSj2h5J7zDETXmnbCTop8j8cDn99afAb4M2f4HdJDrrrCNYeoa2LETzKWjo43XHhhR3Y551bVZfKehiS4Wi6yxXC9JHUQLOp+WTf3YKOecdvfGdUTyOWh4Q6lgfNVq2iaGtWnh3Jh/5mAMMMH9hoR1Hb6i6mG0T281NDMVdnjlBZgTnOfQAEaHXe43WxUVqrblTvOrQMZHeHCyA4/oHphxjPtoV8VvizR9AL08aGzfNzXGVA0ThlKwRbC+B9e2qJK0aFokHSvRlu6Zp57fHK0s80niF2HPhjyRkfYk/udAOputRUwz9I0/RVetdVyLTD5pQySR85dXB2ntyPqNTS33OF4ErKQweBV0y1BMyFWAHmQ/YnnGm1Te7HLPS0cVZSvOZHEAEgVZiO+FP20qj+xu1lVR9FWv4X9RQX7pyk6h/nqomRFBpoCwBdTjue/H01OfiJ8Oei+v7H8nf6meqaNIayOKGQo2CQBx6ZBOdH5aaOrnMdwNXFEsyvHGJAEkDE5J99Ry23Tp+yG5Va1KQ19XJ8urzy7zGqsT39iB2+mo2gUI9CfCno/pESXPoywU9pd6ZYSQoeXIbO7Ldj5u/supNW1krxFbcPBo3mMe5QqkPtckN7cAAH66dXKGKK1w0tVWwba2PwkmRwM7hhWBXvxnj6nUMop+kfhlNW9N3O91U1Td3imaqlgL06KAMFQeM9udCLTehUq8BaPpCtt9PTFOpZ4Zpo/MAjBBIoOBn6eXnTGgsNwpOrW6kq6Kgkq5I1irLiEUSsgOeXwCewH6DTSy/GNbr8ST0lU9L1ht1OztNdGciPbjIcAcYYD9yNcz/Hb8T3XdL8Rrvaum656JaWoa3W+gWMbGjV9peQdmLHdz7AaX2xr+jsyoqfm7jFLTXR6bwPELqXXD7yMbT68DH66jnVt36JsHUFNdq2yUj3WtmHK8vFTHfyfTOSND6a21Nxhtl0rFmjroaSkeSMqGCzcBgqdgDhifqNB+u/g9dr7cq6qXqiKl+ckaWq+YQs6yZ/4aH1Ueg7DRUKBYrV2DrSO5VdosE9RWWtGFziKznaYpFyqjJ4yCw/6VP9XEaunUFB0RQWyq6ysbPTVQenhpQmZKws5RlZ84TyvnnudT7oe2dQUl+jukldWSWS1WxLPUwyqwk+chY4nRexUhsZ9tGOorXLc8We+dM0d0pajL1Hi+cSbdpUqP6WGo5e3sMV2dEatHS3wgj6no7O1pp7lcrtQ/N0tHV5dVA8wBxwpBDBT9Do90jS09ws5aTp6HplqlJIJlglCvKd3BLdzkOcE/XUTv9h6V6R636a65tKfwyGxU09PUQ7mcF/K0S4P0aX9jpjVfFuPqKSru1uEtD09SvsarnpvMZF8wRRg7mHK8An7aPZAstK9daWXpu1+LPL4kcA2yDksmRhQPcZ1wn8WPgF118Zfij1L8aqDqy0PaLanzsMFbFLHtjijDNGRjjAPJ9cjXR/TFfU9aXcXGt6S8e1kSES1sbKSWbKttJOQM5Ge2pZd+nFqK6nmuVPL/AACtJhkoaYBEqllDRuJAOWUqoGPoNCLcvILrZ83XuHUHxWqIoxZ4rXabe6okNM29C553DPJ4Pr7HRzrH4WXaxUAungeDG4ADmVQ7/UDXUd7/AAidJW+/1N/+E/XctmSKJpJLNKFmRW5O0ex449hnXOnxX6V+Iti6hFP1A8clAIVlhmWN1VSe4b0zrFycTatHT4me6tkZ6VttrqYWpplfxwOA205PvnVgdNtP0vGK5oINkYYxgqR5iOGwPY6iHT9M9ERUeJEyMPMVXfnPcA6nvTklNX/MojpUP5QFkOBgc8A64sm4upHei4yVoF9UdQSXmjSGRVSeRdsRUngA5b7Z7asboyJk6QeGomiHiruU7jkcdsarzq2p6Y6cmF7uKlhGCPBQL/Mb/CB6c6HdKdf3K93A0k2bdbNh8Vmkw0cZ5VTjnJOBx7nVU13DdBPqVrXNNHLTFpGRioU4A8vLY+nP76LdN2MVkM1RDkGUAS+If+JGDnI9hgNx9PrpWo+Htv6tCm11TRBBsWIuoKRnzAqPsCcnnJOpp0X0mbVQz0zVkcsjfyDIzDagIyxA9MAY+2qOvUsUwXcui6eajWSkKMgJDSlOdpGB/fSlp6Oqkpkkqg5YLtaQLjeucjP6Y1JrtfLLYGeN4hNGhMbIHIyAwGT785OopfviLPXPDTUEqLnw3/lAjKlM4J9RhcY+upQYzbRIK6WltMarWVAqC6g7Aw8mRgYI/wBPqdQm99UUctTUwKV8CabxA20fy2XtxpjdaK6T0MMiMW8SQqwJwAWIKkfbOolNR3COswISIjJuEeNxf3wfvoukgSCNVWq6xIHMlUu4ZPdlPbGujvwwWYUMlR1DX2zdNIhgCyEAGHcpBPv66r74YfBlOpbhSXK5RTmlaXynGCPbj2+uuoLDZqWgeO00lIBQ0oCPIjFOR6E+utfCwTyZFNLRg53Kgoe2nsc374h2aDqyi6GuUlNRz1MMLPG0W5f5jMAgI75A0Or+mbTcLetnmNfStTVqVNPWxQKxiRMAJk90yyn9D7afXvpDp/qHqC1dRXazlrlTKop8PiMoj4UN7kMWx7Y0ap6YV8b089vdaJEDBkbyBAuMEeo8x16JHApfRFerbPfWr7Na6bqimZasu00WRG0ik7t6qB2xtGDjHPfUrmr7fS1sdlkkSCaojYUwfLKzqMBQ3/Iy/rn20Cfpb5a6z3+qqXr6mskFMs2P+AiqOFxznER/9R0nUr1OlVR+BFb3tySMiR1C+KyPl5DIkg5DbSR+uNRdUVBs9Q0qVFbbKZ3jqqLzyQiLKy5JYAn1wCTj9NQv4l9T2BrFL051HUPapqynX5S6su6KqmXG+PevKMBjOe+pRP8AJPWGopberz1CYmXDEllVWD4752Fjn6DTPqno2x9Y2GksHU1r2001QKiODxv5izDuw+nJH21Vjlcmi7JFdUV78Meneu16otPU9FQQw2paNoqmSWQF9ksRIVR3PmVf76ttKuK4VVZRVMTqIJNtQqoMKEJYg/uf3OlqasloKUdO01vaKBIFSOQqpwMAAgnn1J/fWlupaeGep8esRLfPEZ5DsAGTGwYFh/741bO35KSAXW/fEm3q0Vk6MtkFvZpYoJp6nxECjaASByMk6Irc+rbVa0uk1ihv1ZNOYZIqFhAKYFQQVZu45x+h1tZ7fW9L0V+u9pvtIbQZI5YKisBmjjQLmQBD/VkqvHfI162dY9K9ZfJWxYJYJ0zUxU0oMbsVyRkDkjuOfr76dJIVh2moaCpjE8UdQIKiTbKHypi2kqRx3wT/AG1m+UvTsUkNt6iaOeO5OtLsIOyZu/IPspP7ar+i+LdLLdmsDw1lrjo6iWnrokQE723c5POSecj30d656FpPihQUXg3uppUpnaqjmU7XSTBG73HK9/pqxJNEs917RSWfocWqzdPVQnWcyyJb9ganChCWLd2BZAPpg6GfDO79SfwkUnWlunppIZlajM2DJIFRly2OcebOjV2tlf0nbbK89VUXZKaFrfVGWQu9SrFWDlVPIB3d/c6JTVDULPVVBpmlWmi3ypGygK55O089uT919tVsi26IpUdOWyz01X1BZumUvl1E6RTJUSnbK3JZ13f4SB++pLfLpF03a26rvbCjgt8EazvHFvwjlVIUL6eJ/bUN+LHS116j6aqq2yLVVt5gmNXQwU82zdESFdAvtjDY91zpb4adM1tqtf8AAepZZLu1aIVrqWoyyQvvHlHp+bAx/kB1KTVkenQ+ttfQUdtufXvT0FJfJxTJVNHFL4bFt5Jyvvx2+3vqKdDfHC5XC7vburfDSnqUMay08TI0cmc7Cv15x9zqa2D4T9N2jqF+prTHdbfG5eVaeF9tOzDYHDKeNvC8fQaD0No6Y616jli6p6WqrTe7N56iXwnSKtWPykgp5SSWQ8c86iSQN3ok0/T9k6r6eqLZZK6vShqMzu6O0bzKPzD3VcpzjUMoehepOkKhR0jTxwMFkkX5c4jiBGQRnueRqf8AStzuNDe6+zJav5GwCnmhQhIUdmIjOe+RIP0GtrTcKqruFZBW1xEcU5NOwxGCkZXjPoSoX99Udm5FrtDuOm2yQUs1S8khQVlQuCVk3oB3HrlT/wCrUVvHT09x6ooOsejbgq18EBotryAwGIZZVkA82R5l5GM41Jqtax7187HUOsa0n5kC7CM8D6kaCdU0dx6e6fq6/oK2UtTcTAm4TgmYhRk7f8Q747ckYzq/H+itsfXX/a+0Wq6XP5GgvFTTUTNGcmORpRtypXsyhc/fVNdH3K1n4i0cdb0g1BNNINsyoUEUZCsWIf05bkakHwt+JHXPXc9Zb7nTSpAyiRZ3p/CEZVh4ikdm8obOdSS69TXGGqntdJ0fHVGNkSkneQuCqcM4I7ZB7e2mbi/BXFUrJRWXSno2g6ZguMM8lGsLSlqcnxgFPHbAwGU59eNYoekbDSrLeaq1J8yvieO0bAblaMphcY7jjHodNbFe7rcqpr3cLCaaS51kUY2jcvh4HmwOcf0498aI0vTsMVxvEkNdUTQ1knjtAwxF4uGHiJu5UnbnH11VOupdDymwPeLTfL10k/RfTQloUuEMtC1UxIelhZnkBBPfIUEj2k+mhXwqsV1+E/Q79P8AVHVBudHQPI+YojuhjC4MS57nd2+rfTRJ5qeK+0fSd6vE0dxnNTUW2iklANeiwlJACeMgOw5//JnW001IsTdNX2w3alW3xeNUGdMFolbxBtcMcscPg++NVpySVBl5dAm4/EWy1UCUPT1xNmRAs0cctGVkyuVfeo7k5GB6gdxotY7xcpLbFW1VP88kreGU8Hw5FRcqZmXnny5xn10+jjobdK95uXyNGKZDJUzTJvCRKpDg57Z35J/ygazbrrR9Q2uLq2krnqKF4pFAA8PYiSMjbgPVcN/6c6sjbWwFU9d9b9VV3UMlVY5qykt9FK1PTyLAVMsyDY7NxyCwznVidCdW3nqFKaK4U8lRBKkZnrXpUjQYXmHB5bzDB+4GiUNM9RBIzTKsEiNT0zwqCuHPlkcerHvk85OdMeoetegfhvR01i6jv4WrkQVMSCJpJSPUkJ65BP351YhAD1lZ+n+obul4l6Oqouo7NKq29ZmWMXAJnCll9skj7amPSN1+a6eihkoauOpCbquObOEdnBcZP5lyxx7AgemoGnxI6XvPU0VRH1HVxpVUyBaeahwnzJz/AMORhlScsCB6L6YyIv1l8WPiB091HT9MW2opQ8lzFTSVksQ8OehdZEaJ8fmVZCmG54TgnRcaI3RY3xCttJX1kFPVUMDxxyIy1D5wyOCRGrjvzny/prNt6HtNo6enhFloqyN5VkQvKRINq4QqScK28nP6acxJWdS2ujgaC201RI8Yqo5wwhhbGdybuCfMSD6Z0naOgjFaaa5x1UtTB8yZJxHMGDNhAuF/6c/djodkvIrgvJzdbLn1hevigvTfX/Qkdpr5KiaWICZ9qjazAK2MMrbV59M6tZepP4vW0Vtv1vjmjhr3EPy7lWG4EORjI27WYd/fTG6fDjrquuElN8ROopbhQV88z08tFJtljVOEKnAKkZHY+mi1t6CjslXHTrcrhdqcptpZaiIl9oHZ3HIbdgZPfJ1ZSe0ON+pqWquXU1N1F8OerJD1Bb6KShL1MZQVMQLMilh/X5mBz341I+gOs4LvUU6dWWSK0XEUhjMzSsizoWT+Wx9e/wCU8d/fQy03a39OTSzTRmhW4uZUedASDCpUZPoTtB/vqYQXSint1ZS1iCaSAmAR/LbmkHlIJfv6k/8AUPbVOSPZkjK3SD0dbZ7RUPRVVfQ08qS7vAkfaVXOSAD6bfbUXtPV12trVcV5s0tXIsuKee3yoIZ4CSyuG75IxkHW3U9itXVlDK1RTJT1VOislRJKGEQxhWPuvuPbTbp/oan6OgkttfemqJWKmUeKqRKVGE28j+k8/bQ8EsKXDqaHp+7jp0WGru1bUndLUsBsizjdhT6AH0OjtRcKaOSWmjEvi+DhYvEycFcAHJ4/pOgVXS1lPejWy29GCKojeKUsSxOMDPcYJ/YaepdKS601fQ2ynqfm6SBjNUhQymrJOI8nnhQdWZIdopIXG0tS2ELDM1gpBZaOnaCnpyZSQu/MjeYgn6A4/TT+S3iaKS4LBTQGRcMWGS3OOP00CvU17s3SjXqdJFqRFG5h2YRmJA5zz/bQ6huV26spv4nLTVFFVW9l8NFBCMxHClfbI76MIuKHlKNaRt1n1ba+k5LfZIqM1ImZmneOTw9i+/IwTpalv9G9hkvFnpDUO8RdVZvc4bOPbSdC9Z1fTUtq6qt1Kle58WeNSuYl7hR9T3x9Dzp65rLVRSUdN0nFFGvKmnqgGC84OMYzxyM+umclHyRDbpjqih6lnnouoKeGAxw4DiM4AHo2dDbR0nNaaOpqhSQSSVNSZwFVlWVQMhD9BuOpRQUnixT1KUu2Uj/GHLhVUYIx64H99VdZvhx1VRfFOTry5/F2lq7PRTMY6SoqMucg5j2DygL21OyYGTPp+93GO/f7MXGzpRwSqGjbc20xhScqT25GpWWnlqYEpliWlp90UuQPEdyMg/bJ0CrOuLHHcomWKtuTyISngxhwpYgADn0ydEK6os0dbLUXCrhpRGYpT4gMbPLt3AYz6cZ+40lMgr1V0raerYFtl8txlFIdizLIVaMn/D9dAJrLYOiaulro7dLOTGKSKmiU7wQCxZiT6hf10861F0qZ6O30XxEexC5RlEWnpAzyuW77s8Dt++msNr686f6draW79RUt0ucSn+H1YiZm3r2L54PDHQaaGskD0dF1C9qiagStLxmoWR4yngcbguT9cDn21imtteaVqKsvHzDtIWDY4CM3lQ/sR/1ahHTH+23T9U/VPUdwqKhKuMwLCxwhc8cgdgPpnTb4x/Hzor4IdC1F0qrjFU3+oj8KltkcgZzMeF3D0AbJz7aMV28Cyf6IZ+Jb8QUPwNs9Ta6atp67qq6RtLTxAKPlkH5XbHOfZdfNO93y4Xu4z11ZM01RVSGSWZicuzcknP1J086664vfX/VFf1T1HcpKmrrJ2lldzkkeij2A1HHmqaudKWnUlpvKm319tdDBBY2Y8zcqSHNLb5bvWx0tPAHC58Rz/SB6j667h/DB8EqLoSzzfFrruxTLFQU5qbTSSkHcc48Vk77snIz2BB1Dvwpfh8S7VkfW3WNtqmsVD4cyosR/3+UHsc48gOu5qXpKhTqCpvRphKLjAsRjmZisMWzbhV7fkwPTtrPmyuXxRbihb2NejOr7b1b0x/tPSQ1dVDPUmI0VQgYRsoBJII55YajtRa/ihdqi811Tb6eG5UM8SWk1VIrQLAHclSFPsVGf8uplPe7T0xV2+K4zxUNPJwlPToPOeQWYcYX8nPfg+2nVRcJjQ0tRD1DUxCpSMozBQWUkg+vrhcfc9tZkpGigL091lW3SjlXqe3RLerXKtuajt8nixLMc+Yg/l4yf00+6u6BsPXfVNFWV1PVvPQUz08TRzAhVIJ2svpu99E4Ft6pWOtBBQXKvpxPUKrqJ5sbfOQPXzHTE3asp7+70CNS22gh8SsfwiTKdwAHuRtA9O5On7NCS8Ff/ABFvvxHjleyU/SrJa41BgNOmWCrwMup83HpqL2/4g2i8VtJBc7ZFSVNLmCE0zFJQD6lTyTw3b/FqybP1rb5Le9Kiy22iijb5SprGK+KzNheDyD2JH1GlqSntF8nS9U1fZ3qqYkxyxwxmZ13AYCnBz5R+5078CJbI+/RPVV0ui0r3RJYBF4kIaYiSKDbuXeM8ZyOdFLf8Lo3mFZVXRxS0nlVI0IO6Nd3LN6ZDc/TU0oKWgqoo4rtexBcnQtVGnZDJJHktGjeoG3YCBnkaZXqnMNxa209/CQGKN44qioXL5wpDj0G0j9SdI0vsvszVWGjpo6ahjvhgZXJiCkNjjGR7frqrus7b1THXJa+oOmz1DTU1Spoq5ImjleAg8MV79sfXVkWawmw9Sz3eOUxU9chLU81SpjSQHhk3f0nvo7V1d8WkqJIVWoeZ1iDU0oK4c9yc/wBPOcD7aSDXahf5Alro/wCNWWnlpbO1JFW06QvJVKd0HOAFX+rgH7aB9T9DfCzqG9UXSV46TpKi5wBKk3NqUKJGKjC7wO/C+uiNV051FaEmt3SnUrxFZJKicTnxpVTGV2qeRzx+untvuRndaists8UVIhaqaRdmwrnawxnOWQAj76lMnZGt6juK3KCotFzeKueaWaSIYETMMZyDyM5Pb0z76kMdup4KXw6qB1j+bLRqZAxXB53Me5LLn9daSTUlDVVd3Sj8eYrBGs8z7UUOWJxxzyq/odR66/EqljR6Wywx1bxKqeNPJhFbHfABydAZ2GL/ANQpRvDTzySRv4ySKqoSGBOVjbHrkqP+nUSvfXYopaikSlahpoW3T1EhJYnswRRzgfbURtHWNo6zv15t8txrZKuFBLPTpAQGMTcbDnhuxyPQg/TRSu6t+H/w6pIbFUGVaqsiZ3LxGSRuTnxNxyMkH9CNRJtklrwRL4mXG70/TVTX9I0LVlZDJCJqtlLP8tKHBm2nggAEcds86nXQFGLN0zRU95ulPc7hOySR06qq7Y9gUysp5BKBm99D6Tqf+F9LXG5z9RR3+O5uEtNOKfw1ps4DxqwwSq70ye49PXJiwWa1dR2FaqstdHQWt43giRGKVasgYfmHdSM9v21chfJLmp7ddOn6gzUsUaOJqU1G7ChMEEtkj19tQehpaOx9DvYW6wnpp0mZjXE7EgcomwAHPlwe311Cpeu0uNZTC3U8psFv2LLa/FMc8iqvnUnkNkjOc51YFkvdv+KtlndumI4rW1dHRRx1RBedduBIO2duFGdUKM4sb4teCBdP374mVlfBa+mLRQ1FmFW6JXy4YlNwDeISMjy54POc41Zd4tdj6kU2e+w22rirqNS9sRArxsVADLnvl+x/y6a2XoTo/oa8QCiunyklXGzJTy1LCJ9uASVPckkYP0Om3xB+G0twim6j6fnH+0NuaFQUyviRB1Ixj0DKD9tFq1okH12jm3rP8MU3T1xulf0NWtVUO7e9vLDxKYkDG72yP7HVUVdrvXTjYlppacPGswVlOwISQpLeudp412P1jb+rI/ilaHoat0sstNA1yMZ2ISm4N4nHm3AA9/fU7uPwzsV16clpuqaCiMCYQiEABoUUEE+vl8/H21yc/Dk5Wjqcfn9Y1I+cFgtlX8S+sVSuL1CUci06A8h53UtvYeuAowffdq4Oufgz0/0ba4Kn+MRLVgCWWFxje4x208+DnwupehurL9R1w3m0VzGKqOQJIWJMbbjxgZK8+oxoh8WOjutau82SuoJKK5T17SR+AJhIGAJKnI4HH66pyYGtJG2PLhJ2RSwXa3UcX/4PgkjmH8xpC53MQDjGdSVerpIYGpVhcGZMFwnmDMFUfsFJ/wCrVdV71MVU0JWaCcEmeAjYwcA5XH0xo3aZn+XZp3kZlPnLNz2yBz6DtrnzbxupG/C4z+SZtXWG+dSpUVuV2+L/ADFVvRvM2P1AGlbP02bfVPJMBKIWkVZdpfIXdzx9ACP007h6suFtgajiDAOQwIAz3xnt6d9OrJN1JXBhS0cnycbpLu2+RG3BcZ9iWA1Sleh5NJWxzdHqvFjtsNKzmrTaKeCPKs2z0HODux+mNTfoT4Q3Q+Jc+pre6U8X+/FZFKsPRtnHPc//AE6k3RnTFl6Bpf8AarrS6haoQ+NHSRReJMHLFU2jPchVPOO+pz1p8QuqKeHp+ksXRH8Sqr/G0XjSlglKMgkvj8uRz+h10+JwHkXaa0cfmc/231xhHoiqt9bHNQWe2fLCNInaIkLuGWyVGO43DRirqDR3QUNgWSZpn8WSpkxJDC6cFSvruJf99MrLZ6iKAvPWwipqw2PAiwEJY7trEgkDcuOPTTmmtLWilSgVkXLGd5Cpww2ZYsfQ+uPprtUsaUYnGlJ5JdpMf0lbJVXiWhvCz084ZZ98QDL4hwcLxxwqn7k60W01cDp8/WzrHBKPAMThRMiFcK30IUg/RjpK7dS09ggRq6409KSA4RoQZJCCArDnsc4/Q6B//fA6WramDw6+R5HUh46iHCIGwSdykjd349saFOWwylvROoYqeyUFNcVrMzshldZCGO3IBYfTJGo3SQUNVWzRpcJBVR1MktSANq7kUZYemBlR/wBOqw+J1R8QemrxFdOn6Z6+qu0ktPRxwRNNTwUIxtUn0YnBPfuedWC8k8doimqWpoKyto/AqoYMsymRSHxxxlmJ59Cv2FiVoSx7Zrlb7xcZ4retY7xy7HnlyEjAOwFCPdVzjTC03qivNya2PHLJ/BpqgeMrAjdlQM88ZX98/TSvRFjqbHT1FPbbhWlanYUSYgnO5icDtnB4599OzaqSoq3S3x06mSVXlZHCCV9xGHI9wQdDrQXKx/UQUUlZDJWtUB8CFisnlaTBXKj6jnQy3WGGmhka4VAAqFKlC52Ou7xCx9N248/XQf4q0PVsFqFbboI5oqdzAkCuf5BkVkMhxzlfKR9C30yy6CWOi6WimuJqYFMwiIqJDIjnlMqGHGSWOD9NWOqoBOZLHbns1TampfmIqghliLeZWJBBXAxwcHn21AelPhG1rvTVlxqK+JqWZkpNjrIzwyqxDEryABlTx3A0e696tprHRW9ZLfUMvzDqywsYsIAOMn82OP8ATVH3v8SPSlu6mqrtbela2prKMtDWTS1roDtIRika5BHIwCR66Di/2QsX4h9GWiCnoylqrJ6iqnkX5yCdTURsScEr/WuAoYH1zpCGDrCPoujnt93arpZ0Ms0dPGTLTtg5Hl7JgFsDsSQPTUj/ANoZZVkvVB0rRV1C2am3+BWsJSsgPlYMOCQ7ZGe54z31XEn4gI7LWRWe2fDh6Wbc0XgPI4YK3AXaO/cc+2dGCpisHm5dT1U6V8S3L5inkG1wHByhHHPB7nV69N3m63m10cd4tKw1bRf73K6gRk44Uj3I9dU/1F1P0X0d1NTGTqy60z0k8Va1DC3j08bFcurqceUnHYk9+NWfdr7V1nSYvfTVNJVTTpHNHGF24icFg2M98KwOfUaDIt+Avc6amqq2kjWbaZC0yrTHc0YU5HI/pIPY6frSx1EqVAnjjiUs5jSMJ4shGFOTzng6h3QXXFLeLHSVlU5pq6cyUu1IycBHI3kn/tqWXWntD08Fqv8AWLXpMwLRKdsqj0bapzjJ/sdKMQDqr4lyU/XNP8N4bPeUNSFDXIqPDid15wCMMoyM/fUqqLTS3Wmo5jdQrUlOs8iopXzNt4H12qT+molZ79W1fX1ZZEpIqqhpJflkMkbK0agL59xBOO/P0OpxPRXCKaolsKipopykckb/AJQQh5Bx+mmUWxW/0J2msY1LxySU1VPKpaMRRiPCHy5Unvjn9tOaa3xTVVVT11KGh3neqlUJdFDbs9z+Ve2ozdKeva5tbpunqWO2U06R0tRRy7poVO0lXGQRyWzrHUHXFl6Up0vN5rI4pkVUNPFh5X3v4QYLnuMgn6A9+2g1RbFqg/dK21QyT0wWOFJIFijcT4YzN5VA/wAJ78/TUftVhrunrdUNaus5bl/C/wCVFSVkscu3APBZfNyFIBPvrFFf7L1pQ1MdlNJVrUIGDo/86GTllLqRkDvyM6GdP9KdPdDXBurbHZLhV3PqCYfMo1XtjpCQu5yrcMDvOB9dIrT0K/JL5Hp6e+W62PQo9LJFIxmh8ohlEJbwz6HAcAt7DTcSSdP0FbVvDE0dujkmiVUJEgwWOCAeMA86aVN2aouNXbks1TLJFTmenV5dqVjBox5D6YVV/UHv61L8RviF1dS0yTT0pgtN0hLrBFG8RV1ZlMUkhHJwpbjjBGi12dCt1GkWtRdbHqWkpv8AZ+qt9vqzVATboywhpdrEMmQMncFH66kNNcKS2UzVt5u1CXePcKndt82ccKP6uTqE/Dvpu2dN9P2iqren7hUXWrqponcTYhgUOcMT22ncMfQc4086ken6nZ/h7JSTkSrFUGqilRQkgDP3APsR98anRp2TvrYF+JFJ0nfemGuN9uM1TVWhzPbJ6aTw56eZp/Di8M+xbGQfTUbr+qB1x0r/ALD3a63iCsfFVHcDJuldYwcpjg+Yqw/9OrBPRtitdiobLdLTJLJX5jnAcPIcc5A7jlQ376BXjo6n6fjtfUttSr8WC5Rq8ocgQU53D1AI5znkatbAwRYviLQ3qx2no24QGuqKlRTVkFVEY5ZCySGVXJ5zkRj7E6ktm6WqOmrH0/JTXGpgWnp3U0dOEkScFt+XB7+UNn6k6f8A8DsNZQ0/UkNlRayNWro50Ad9wjOQTwNpye3r6dzpt1N1/wBL9OXmgpUmjNRLT7lpflWcoWk87AjkjBYYA40Ip3YAjY1oLjPJNbrpDVtIRMYZP5aJKjjC7ew2r6fTTHqe49O9LTU92vnTiXm71MxpbfAlOuGiRY2ID9yd0hGvdLVFnqbKnUFoX5ahM0k02yPJMiMWbIPbIwMZ7n7nTfp+Gy9VXWm69cSTUyVHy0XiSbY6biMl1B7Md3JHAK/TTNICbYCp/iPLd1mhrum6KyyrTq1F4yqqxBnCl8YySEYkfofbTXr3o3on4lUElstnUkTV9lKGlq6dSJkbYMqyjupaPP03ai9/gmg62qkuEFXV1aTT1DMISQ9Lzt8P0CrGqr6eg9NHfh+9l6n6vqOv7DY1tj3GF1emYnbECYGiYAdmZVZv359NVydLQ1Eu6Poa3pb4fVCfEyWW6xpHJUVkgVt8MaqdqpgZZs4x9dunHSdoaw3A3Oj6lcwXannqrfRTjYWkjjVo1J7ZwdTE1881VHS16yQUzFQnmVllUpywGe+RtIPGq/jtvU1j6huzLRNcbBVT091taq65pqknZPES2CEYncAPU4ONCSbph8BGqvNXRPQDrW0T08Mz7UraGZahIZ9xCqwXJCn/AF0pe+s7F09cJI71HNWXSqqY4/DpVI8skW5Wdc8Lhh29SfXTW89K2qCjpYaK41NguFODVw1fi4hn83mRlY4IACHPfLjGm9N1F09GhrJmtlbeo4UjNdBP5XIwuSGGc4AxjPIGmFcbdjzqLpaS6wPb73ZaaeJIhHFtbAUAuAcnnOJD+2hU1srun3hlqpJau2whadl5WSEbWV1Zs5bA7HUwqjZ7vA7sIqumeMzbUnMlQrbOAAMcZ24HtofLWwz/ADNxmikW3CHMamldsKm8sz57cAj150SQVMRMnzdsq7THVR0EckDxRTrCHAT8m8L2YYI1DX6w6cno/wCGdTXapnnppSGc023eRnnAPGAf76Ve92y3s9xslbLXUVTveSAQF46aPn+azE8DgHnJ+utLhTWi/wBh/i9FZLdLdpatHlhd8b4XjLCUEehO0AffS9ULbJR8O+sv4g1GKCeglpxjKy48RYirkkEnuCo/fUsuH8ICOaWOpiihkFdUTQjETyMgOM+pLcfrqkLD07bOi+rLp0zcfCopctU0U0ko/noCAsKk8Y3M+D3OO+rTiuyr0fUXGmRjNbpmSOl24LS7/wArj1C4B59tPFuQ3VIj8tv68u/X9Lc6l7jUWC4yoksPijbFGRghh6bSQdWDQU17p7i6VNYk9uKSLvJw6gqNucd+c4OmfQvWVsv0LR3O2zW650zH5mlkUiJg/KuDj/Fxjt5dLXkVclxpFtdz8FZPJFEPzSYbI+nGrBZeBvT2d6G9/N2JHpYowZCDFmSpkPpvPOME/vqQWuouVRTIt2t9PAWleR4doOxM/wBR9eBx9TqOr1p0/S36HpmS9u17NQHxKmUQbeIwe2f76I09Tc5HqEWF6hKhlMx/IAgOWAYenGlnDsqLbpIzdVkt1dT1NJNA+yEKgiyPDU5DZHvzqr7p8GHnqqYWS4JT01WrbvnZSXeQnLBcdvXVsQU1NDNT/N1EbvUB4tkkoUF8/lHqfTnTmtvNst9xoqCrq1hnikZIqeGEOJZXAGQx5G3PpoKDTFZT1N1XP8MLzB0hDYKu/XNt7xPTkqsaMw2IpI8x7nUvFhp+qpZb91dS1kFSJeYJJ1k2oEyEUjgkEKOOeNNej06tu3xGu/zsU1ustGrA/MqC7JGQgZQecksf30tLYaeqvv8AGL11BA1bBMkVqtSSkGmTcGDlD+ZyB3OcemNOAU6PtNuq7LRdVXaW4Vc4qWihiqMnbs44A7DG3/0nUurq94JZbfamKSSruAIKKcg8cj340pSb3jnoFocU7MWQQNiSMnnOM8HGdUX8VeqLD8Ia+TrDqj4l3W7+Gd9FZFqNohXIP8xhz3xxnnnvjQfggS+MXxwk+F1rjr7307MLZShlMlRgmeQjtED3599fMj4n/Ee8fErq+59VXFhGKyUyQwr2ij/pUfYY1OPxH/iJv3xxvtM9Qnytot4dKSjDlhljksx9TqjTMQWCZLt3Htrbx8SS8Gacm3Q4aV5VKJky9wvv9NdKfhN/DrXfE3qAXK9xvBZLYPGr6hQcMMZECe7H1+gOq1+BXwevnxK6no7ZFEVNSwdpWHkiiHdj9fpr6bUHwup7FYrP0X0NUyUlBaYi8zBGDTS92kYjv64yeM4Gkz5+r6xGhj+yXW6guVFFPQWOipbTbbYBFb1kiwroAACR/wApBP10r1T1TT9LWlb/AF9J8/HSGEVc0T7Chc7d+32A2nUHsHxKtd96Uqr5Pfo0pIJ2pJaxsrJHOAAVMR/MTgkcY0RtHWfS/Udxqbf0rcYKia9CMSvdoSkXhxxRrhORySnrrH1suiqdi15sdnrb7/GqqOWpkkhSrlqdpNOtMBwMd8kFmwO/6nTbqCnj+JFunt/Slr8GK1NFFDWvmJdhGWVQe/r31OpryaSu/hElMp8IQ7jEQVEZ3jGMY4JOP003oKKSmeaKOtnWoqpROISMqgQYIOBxndj/AKdRTV9Sz6si9R8NEX4o2TrT+PVHy9BSiikgVWPiJErKufTDcE6nYpqBK0T11QIqmUHErHIZQCV8vtwNCb/PUR1dCLWmKSV/58zANswAGXnkDHrrQdU9N10sj0t7p5DGwpykqEEBuCE9xgjnRkm1oVoq7qz4a9eV1eJLx1Xbq0QOFQlykdOrcKWAH0H7aQ6M+Fty6RnqfiF11daeK32ZZZ3YSeHv24HHt+vrqzbba76l0rJrndfnKGsUvJCYlBWRcMikgDgAn7+uk+q5YWpHobrZo6m21MJ+bgmh3tM5OdhHoBj0xoSbVICpFZfhyvts6ur71f6C315emJ+WlqJt3EhY7c9sgKP30Rk+DNXVdQT1/VN4qaqC41FRUTw+PtnSFYSyAEehcKONWJ0f09b7baFktVBHSQf8R4BF4IOcI2R/po69GZaRK+nhYSITT/zPzFFPpx2IH9tK7+w6+iF9PJ8MmuVP0e1+nqq+lpmSBpnZ3CAkncx4JAwBpDrnqy+dHWKqsnw+6ZrLrepacyyVMiAU9LHxhgTwzccAajtm+HvWNh+Jd06qitdJX0lTQVUlKrVIT84xt57DJHPf83tqzbbU0HT/AE/TzV8aRSsqePTvMJcTlRkKfbORn176CSi+y8jfVHOXwS+G/wAZr5VyfFWpuVRBcJpmjggr5WDTI24SsV7AAZCj6jXS96itcYo7bUQyyTPh5I4JcnIGBv8ATB+vt9dAbp8Ra6lan6fsdoSSrrBII1Tnw+C2WOeBkcfXQWno2uFvSoqerYJnjmjeoSkfITAbEZdTuJBGcZ7EaLlS2Kooe9a3ae/yw0aU7yUEbLiCBsKXBYkknvjGNA7D0bUWu6y2+qscMQCFZJFQmNJG8x7+gzjP00cusix2ugtlNZfn2utxkoqURF42hDEP4jkHgAD7cfU6e2apuBSWgrL1BUNAzCJhMHZkO48gdx25PtpVJMawYYaBOpfCs601qnp6VsSLSjxCzIEEmfUDIb/pGqx6u+A/Ulz6xuHVfVnXdFHaHaB0q5f+JOm1RtCjt5g2cat7rm2dQVXRF2W3ypFd3ijihkCKXVPKxU+2VyNUzaLZ1RW9TWu237pm41ttohsq5JHbbtdCQe+BjOcjHYe+rcenYGTia0dIQUFs6gobhQzdOW1DD8rFzM1TwxXaexby89uNPOreoupKqzpcfh9aI1tdQUiiMQV5YWx5l2Hg8551rdfh70na7xbaOmvENLbamEpTwyuTLJOhJZgDndyV7+2rCtFHT2i2rW26iD+CPGjpljCK7EEjgYA/+3SOTToiKv6H+HdHYqWo6168ipYnqJFqFE8gDxZB8QsvrwGOPfGpzZetembxXoLDGtULfC8uTF4UUSkg/ocgr+uqs+I90686kmoqm+9PLbkCkiCmBlTLyevcb9mAR9/U6sX4T2Kk6c6WlqrxSrSzO3i1TTKf5cChGGc/cnUttBhLqRO+fCnrDrWlgvVf1LFJdaVDF4Tk7ZdrswK4/L5ixz7Y1NOjP43JQw23qWGpiuNti2fMxnMU6r5UJI7kKAp+q6YfEfqS803T9PcekPEmphMgmnpRkRoQT2xkjO1T9vfQzpeXqjqS4HrK99QzUltVooaeghhwDs4xwBkE8knnVcIONtsnbt5Jff8AqK02uiaW4RUMe4AVLVDbCccBUH9RI/103oOpa3qCG5VNdTT22lidaimn8RWStpu+AvuR5SProjNaqy6TyR3e30EkUUu2cTxBlO7A3D7Zz/06jtr+IvSNT1jU9B0lGfAtQjpX4PkkJYbVVudmSoz7r99FStWidew5616S6Yv3Rd0sVLXm3y18COlQRgKwdXQNjkgkEf8AUdUt8OOgLhbOobrWdUV7dOmwxqTMyb4wSwYMPTkLgEf4xrpGegopTtp6aNZI2RHdsZ25Azg8cDTW9pS1dKv8YoYtl08rIBwVcAopHb8pB/v30HHsx2+ukQe79B/Dn4pzZoZqeaak8Q/MwrtlIZVYhvU7skg+xGq5n+CPw+sdzo6O79cvTTVy1MsEFTnarK2QhOOTggasGu+HtF0fFJ1Ba77UWloXLFHf8wwfIeOV9s/9ho31Z0p0n8SqcwVs4f5dvEieH/iwkYG0EDBB8I8/5tLl4+PJpoMORkx6sj1N8FPh5BLQVU1vNZHAryzFZgUkUhQDuzjGSdWOvw+6dqOmRG1rgoqerRUqKeMYOBgqVP32n9NMKSwUlut38FtVniqbbBEEaNqgbsA5xg84zqr7lYviHT36orK3qqto7OZFeG3UjtPJEp2pGmP8K8ZPfjnOToY+JhivjEL5GWSpsnXxDt1P03aF6t6Ys1FV3BXp6NHlTxW27/DUFT3IJXn76Q6G6w6qvstZZrt05JBVRlfCYwmKKVTkk4+xPb305agn6qt0VJe/GiuFulFPDVxHCSHeriQoOP6R6aZ2ap6wF3us9wvcSWVN9GrOQrxAA5dCRnIzjk60xgoqiqTtb8ktq1Q0bVcOPmYY3hh3AYVmA837qP30Gul/exLCOp1rpqVnjjjqqdPIzbPMpA5wMdzqFWn4YVNmvcF2tPWt7n+XjKTx1SgmcBTuyPy87RzjOpn1KtSlBDaRNLS7HBnmKjld23AwPdl03VCjNOnrJMZr1JdWvtBUwh4BVHxDAiEs+G9uGOD9dI9Q0fTHTFCt2Tp6MmKeBIVMR2yOe4IHcFQefoNCeramisFnTol7i09uvaNQRinlVaqlaXPI45BYFcnnUmh6Ra126lpl6kqUjo2hANS6yGQxgljtPBbOB29dI9MNhq5XR+njNUU6IYI1BcINqRAjBwPYdzj00MN7uFttNRc6exQ1NROwZzEwcSR7cZA9gV/sNbdQh6uyV9BJXT0pkp4aaKv8PLvKeFIUcHd2PHbTOeqtdhsdqsF0mqJqs0hhWpG4LIUcEk44Uk49v7nUjGtsB6+N1Le1tc8UUFqqI5JJpTnZ4auAIt237SfsdN5LZbBbYaXqmSmKRVWfnYGKgMOFJPfAyP20TpbVT1KS1lqSZbmacxMJWZ0dR5kwCeSAT+51B/id8RaDpmw0lZJ01NfKS4gmoYK8QpYiCMuR+UEsgB+h0VTJRYtnmnrbe09vr4yZuPEScSq2V4xj6FTz6k6jHVVV13R32ntsVF81QTQQLWULbR4UincZFPrnaxOPpob8I66pPw9pylsqLYtzknaKVot5ZdmI5B9PIp4AHcakFDD1mlXV3a7dS0sy1cUcFPE1OFWDa2M5I3F3ChTzwW4xqSjfggbvVhttYkMfUdItQaRS6IMsUTA82fXJH76qW5fh9+EkHVkd6rbj8oblN4i2w1PlmmBGSG7gZzkfUanl/wCvZ7bcKCR1rK2GBYxKtOoCKNzY7jJGQTj6a9WdM2moopKvpy3vNXTTTVlFU1aEmnlmj25weNoKg4ORkDHrqSJ5MX6g6wpqmks3TlLY4LNPElOzzKPmIpEdSuw+pwp5+uiHXF26Q6Rvtvo7r1DZKS810YSnp62NWd4sFQV48uTgZJ1THRfV/wAXPh91K/SnX3TdwvtPXVamjqYAGSI7yC6t6LtOTntt4xpv1lTN8Tb5JHevhr85Dap3gk31jJMgjkPKSFgdpUKcg6WPkhMKH4VWS2XOW9XTpy3pXSSH5k10hk8TeDt8PJIznU3mpeozVUVR09VUNDQQxpHPSS02A4Xsu4e+W/8AVpey9OXat6fjt5mjpjBFCsMMyiSWAxgty5zuySBnntqO2vq6vrKyrsFLJDXCgkCVVdI3hAuvDqnbn/2NHoyKl4FrNfumah1tSS0lsv1uPg1dPGdkSysApYA/YH7k6D3D4Q0NZVLW1l1lq6iVW8SNFdHDebaqyA5xuIz99Guq+kUulbSXqt6baaNmeKpqKWTZMwjfIdwDghmUDOM86klsu4qaYVUsCwSQrgQgHdwfIQ3qSdp/XQcGFsjvTtlnorjBP0teaaqp6JJIpKQLggbAPITyzBg2S3HPfT+59SV1srjaZ7Q8NLKcU08E3kKb88j/ABYA/fVf9XwSdP8AW1JLYZamllkoxWVb/mTxGkcBlXsOU7djqbS3XqC7QUPVHgU1XblCR1MYi8OXeAFLgE42kg9vXZ/my99fIoWNFdmhjhaSnKysVlULtw3OGCjnk4BzplN0x0FcrlVtLY4au8JCpKyRFcBgCvfjGfX30lV9adPWa0U11Wgr54qqqSmmq1izIjGLcm4H0y6jI9hrTrq8XOOzU90sF5pDQTp4TSxRgTLtyRlu58/PfjIHbjSSlbDZAbh8OTD1peh0XWf7Py26CGZVeRhDLG648rf4t4cY9sanvwxuPUsFBX22/wBtigeghwtesilalfKB5Tznyg6DdK9aXI3VSDHVRsvnjnCvknHh49eDk86l10qa6mt9RX1EUMJpGapZY9pPhRI5ccepAGkTt6GMiCpm+SgompmZ1SZZpiT4W0jJ2jsCP7kaZxLYLxLJaLlUNFJ8utO1JVITGoO5TIFI53A+hP31ALZ+JDpi818NpsttuVDWNDFTpNWUviouWVclAMkcrz6Yz76sAdb9D9TWGogbqSkS6mj2JxsYzYO0puBJwTjv/Tp8aXkDZCbpaOtulqyp6Nst2qbrR1dHNTTo0bKsUbKTnJ4U7R3H01Im6Ol6Z6bnHRAWCrqEFOktRL4ixTKcHvyeQR9jqEfht+J3xF+LEV2h6it1NFTQMpjuXhbZmZjsVNowreRGbOPQD1ObTp7/AEN8p6m3wUNwppKStYvPIuFMoYoAqn8y5xg85H300/AKT8mKSw3MULXXqCeAVVNPGstRRnbmPxFRCM/SQZ/XTLq25VFu6drqhaGaSSslliqYRlj4bY3SkHg7QScD21tRwVtN8tZrrWVtfL4ZDpEh2oCxY7vQ4Ocf/wANfc6NEVNdaqS42ZKhyXaSUSpgO2GUrk8AFiPpw2kQWQL/AG2aknh6ZstirqqlniR5JZgYmiRm7BMcAD00f6o6YoepL5FcrjYEgpbMoeGpD4kkDtuZccEHOAP10vbenZbrNcaGUs1NI1NKKmolUtTlSPGXd3wV7+nHGg3xcs1/6n6YMPQtdVo9M/jNThtqVSb13AMMN5QGAwfXTqSSFN7PWWzrPpc2Sh6bltlBFVSYilO3+ZGHD9jk/mP9vbUho3S2UlJZqKWjnESKAjU++NQc8so4O4YH21UnwRrrs7vQzUFRT08SPPI9buMkcxj5Pnz5S2Rxq3BJ4cCUEUYUzP4ReMFXCbQMH17carbsaK1oaVFbbqC7SU8FXR1c9b5PD8u4RKuRyfyo3Bx/m+us23oy0UddcbhZ7PVUFTJSuJRB+UrvVgwX6Y2/vqNdd9HdP9Q7L3SOLZJ5UM8QAdt7ZRWBGNvD84z2HoNS+13Ke1UFBJaKn5qWjlahrDIwJk/pTk+oIwR2LBtZ5ScfAyVqxKGWCzWlBNOaiObENPDNxMCRggH0GS3f31pVXOjqbnW0ktRb5axCFa3vKVeONypHbsSC2CMc405ioP4nUypdKQ4ExeVWyCjk+UgjuPynA49NC3+H1rpeuabq6nqJpKyKJkkJO+OaBhheP8SgHHrq73l+LFlFj+4dMUlwtdRFcilyozJOY4hGS8SSPvKgnsFxgY9Maonq3oek6NNFeKKgu09qeUzS/L0xlemRMsc459M/pq7OqIL9QdV0dwpOpBSUVY4pno2KkPtByY92eCQpP/NolUi40Zo6ehrIYHqqtlcT+G3jLkoQB6AEg/XGO2dMmpEeiGdC3SydS2K3dV9JOJaapaWFePCkEyOVdnB5GFCYH00OtfTVbNVVcFR1DVVtorGaKVCzxujBmYj64Ge3B3HUsorTR0l4khp0pLfQxSygqIgI5pWJVipHBwQe+tppXp7sKOtFdCYqcudi74ZBgqu1s/mwT21Hp0SyM2rq7oGn+Zt1opoYYGVKZ8oUWowpBQp6DhuBgduNZs/RPTLWoV9HdvGpDMflXhODHFINwib6qVI+mjsNl6VqIqi61nTsBaCdpw4hbcYwp8zDPqyD/wBWqzs9T1A1wr6zpS1PFBUss/8ADWUqUEg3GQfQnII9OMaYUn/xH+F9q+J9ohMVVNT3u3JvpXQY3r3UN9M+3vpt8L79S3K01lnuBeg6gpZ2+eiqsbpP5hUsvuMLz99e17Qb6OkMze3XPqSv+ItzklmxSUq+EqgZgEIU4LMO7ZII05+IfxIpuk6ujoqyzpV3CNTNB4EwUxRBuWP3yce+va9q6LsRjug+HvRtbUUHVtJQztXVYjrInMjMh3qDvYe/OdTBpZ7dFUUYlH8uPB2RABgeD37cEnXte0w30UN+IK7dR1XXPT1lsFJcpaZKRJUqUiYeGzMC7gj820A/21Obz0ve3+IViqqz5ieI24VEMpG1YpIxzke5LKca9r2ll4AT+ntFLDWQVdTUyACP+bOxzkHBAI/6R39dUz1Rc7ZX/ExusZKe6U9TRx/L+C6jDMjMFlGO4xg/Ua9r2kx+QTLMZulb50vd7xYOoZLbDXxYqq4MN0Xhrh+5wgIA549dfKj46dfr1B1XcbPaL3Pc7PTVBWGpbyvVAdpGPP1wPqde17WzjJW2USboqaply3hqDtA4GpV8Lvh9d+v+p6K0WqhaaWplEUSIOJD65P017XtX5XUdCR8n1Y+C34fumPgr09RU9QkMt6qEEtTWlM4YjJRB7DH66spayaCOS5QSS4kPgLCgG3C/1f3x+n117Xtcl7Zsj4Ih1p8Oun7t081HLRW20xTVK1nzG5YC0o+gwCTnGohYPgfYIJ4TXdQPcIFnaL/dZhiJuSMsMn7a9r2oiMuKqhgtSyQU0Cz1LU4hiTJLOsfAd29sn/XS0EdUYxHNII5du+WaJt2WPOB9P++va9pI7k2N/pQhS0kMAmiuC5apqXWmidf+KrOTn/08/bUE6i6I6ds9bWdRxX1LZS0uZJ4I18RO+Aq85BOMa9r2rBJvRX9Z8VOp+taqbpqyQSUi1CiKleMhd7Bsszt3BwAP+n66tHpuK+w01sor7FJUVsHiNUTt5jFn8objB+uva9q76K0rDFJ/ErhfK6uFx8WjpmRKWniTajb1Vw7Me+Ae3bnRKW5T0VEKKuuDozPtWXdg8seNe17SNbLIrRF75dbdW3iR7TWvUyxQiDiTCxLnDE4/U8++o7ZrJXX/AKivEVzuc9PZIZFipJFXz1RAG4qfRd5AB9hr2vaqfksrRMabo600VcT/AA8zVcrGJZBMS4iBOXL+nDH9tAOgPhx0r0PClBR0NRJE9ykqqqGSbLM8hUKefZUUY9MnXte1J+BIqkHbnJf4KATi2Sy0lQj7FgkWKRA4xvHqSM441HbLZbr0Tfaa2W21pUQXCBJJKiYEhYRkMN3G0gn39R769r2mx+AsDfD6Tq2frbq3qKpkgqrHXVuaSN6jxCphYIpZB2Xanb11MG6gaC90HTVdLUivuaF55oYwkJ/yoO7eUADGva9ppEQZm6fS4zx3ivSHxLYmPHMQZ1Vzltg7A5Gh146it1u60tVgmrqmna8wNNFthBUhFICn2J9vtr2vaWP5AY6/iFNaRQ0tRBPJSTVDPC3hjMPiM6jj14zj/p+mo/17QeN07WV1q6hqaRWV4qsFA7yIQiom30HJyfbXte09gh9mfhbT3Gi6YWpuV4rJqJomDQVaKkUWwjsceYEZ+miFddIb70/Aem6rdBHMU2LDtLIvfHbuSvI7gHXte0mT8Aojd0p+pp7ZUUVLTVcqeG5J+aMc0jRkgBfrxj6/rqF9EVFDcb3b7x1TX3CkuUFT4Jqwkal08x8OQ8bs5AJPIzr2varjpBsviopqK9W2piYy0r1EfjSOse4op/Kwx9tQZq+62PqRLfJO1bRBYY4pWYKkscaKgkyTgMCmT/lDfTXte1MXkZkguFXbrxBDTNSmttNWEgqZXmVlaPgFsjt+bBP+INoH8L7dClDFZnu8lRX2K8ODJTzA/MwY3Dd/lySOeNe17VzWxGHa/p2vfqGiusdzaOKMzCYR8LNC/mUMAeCvbS6XGaC+1dJPb6SdqOENNMlQDJ4bDdhkHIPA769r2lx+AgyPquqorgEjeC5UkjimaWAf8LIBLDHHBLftpKo6ms9HNPa7xY7hCHq1pkEiZWcglhLk8HII4H+DHrr2vaZsIbvl9p7TBVXxqBq6GAGHwqQDzZz5v055OfXQrojq+k6yo616UqlRTTPUGllbxX8MYJCH+rIBPGva9oxAwT1P8OLRfrmt2r6SrlqI5I0ilpZlVoolJfcRySQ5c/pjUqraapuaSU9HRyzNTNHPDVywDdEDwQVPHf8A017XtMKb0e7bILj8vHJb4yJwwKscNwyDkdlByO27TZ6eS/0eHRo5KeQwKhPkOHDbzkdv/Gva9oPwOFrDU2e5VM62e5wTyRMtMZVI4lA2FVAOc4K8D66jN3tdqmqaun6tscyR00EsVRUxHfSy06Lkq6enCk59P117XtVrSIwTbviB8NaqlNt6U6gpZjbcCkpY12uYQcbUUnLEr/h0jfb+ZOuLJ01dLFX3CgvhWdqmNyopZFlIVcKMKFwhP2Ova9oWKS1KG0Xt4IoN85oqiNJQGKtIychGz/75+us3zqu1WpUg8Px4zM6VHylQHNOOcEgc45I17XtNQUB6e11NdX9QVbdRiRa+GGWjSJwWp40RY2KqO247mOP8WhfWlwufRvRc7dP22e+VNNHHvppHKyzZwXKnHYAKT98a9r2hH8gEF6ara+e6L1JYep+opkqYzcKa3V9G4SKR1HAmHBC5Plx6DTvrTqWrpOooKOeghkgu8UFSaKGPIllJ/mgEck7w3/pHvr2vassAa+IfU9Z0ZT0/8JtslJT3SMQi4mdpRCzMWMewnH9Ix76OfDnrMXy2xPDdZ62oZ0hkkiotkcIJGAwGRu5PPsPpr2vaJGL9Z9LTdRyRV6/Nwz0qGNpo1A2wsQ2W3dwhWT6/zDp9YOmwnT6w3OdrrDUBZ4+RC0KsjFFAHrnZ/fXte0kwkUmWqNFdOkrlFPBSTF6ejrCM7TkFJAOMlRjJHHA0rZKSy9DQzWe8Xc+C5WX5aoAZZQUAZY3PlVyuzy9+M+uva9qlsKJHauk7PTPBXTWmn8eNQPEhjPkHmbB55/8AA09r7d/DrfNPco6eR3kaGrieTwwsMikcAd8hj+2va9pk/iShKy9NdL2u52untFsoZpkhEIqfBDSeEibtpfvkjILepz6Y1Dr/APAmy17yyUl1rKWrqpHaNV8yxgTM5RT3HDNgj3X6a9r2opMjJj0j0/F0lcamzWiit6WtpFkzFJ/MpXweHA9DzjPsR6aaRdbdPUNWIbZT0s8FONs81O5aWNvzeIATyBt9BjXte062VyH9r6n6brpkraOulnhrahYZZ2BVlcklcgduVQfcnRGjuFYtJX26KGVaYIxQ+KNkoLEbcen5mONe17SvUixkd67kqLnZq6xdMndXKjSTGDDeTf5otynhuO3fvol0hZ7nS9J2qHxjWVcNMQjJkEDJYZyO4JYH9Ne17Ul5F+whRUE700kN1rCK1VZEkhhXOwDj6Z0KuFNeLrTXKp6Yva0Vx+XKUcrorCORMOpbPbJfaT7fbXte1BiM9K111unTN0uHXTG33OMSU0oqFHgx4Q7ZkHA28jBP1x66G9FXmfqy8UC3iNTNTbpC0EW2OSRJCqSH05DH7kj117XtJJaJZOZepbfbuq6ywX6G4wzx+FFHPsMitvXcGUDsA2OfodOrDUXEQy1UlU9akEvjUrHhmjPIUjHHPvr2vapcVJqxmV5ZeqOh79eKnp/rKxy01bTV8qrUSVJITcQygN2Q7VTI++pX1J05SVVPFNMiPJA/zEMiMUkjR5DuGexHr9jr2vavaSkqEYAo6O70NW1goTDWp4u94JpdsojZgS4P9P5iT9s6x1RDfae5VVRBWyN/AIIzBQeCzeK0kZKDd/WQU5++va9qNkW2TMXilgSS4xUwmnjWCnqKU5Vh3DEH125b9caiVf1zUVPUtb0p1J0JWW2SjMk1HXKqiOqpg+1SDkZJyDjOva9qE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67840" y="2965568"/>
            <a:ext cx="653202" cy="870936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184553" y="2686030"/>
            <a:ext cx="959064" cy="1708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249" y="2569501"/>
            <a:ext cx="440061" cy="587504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1369415" y="2486722"/>
            <a:ext cx="849157" cy="67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1685248" y="2548509"/>
            <a:ext cx="453306" cy="639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11685248" y="2432308"/>
            <a:ext cx="533324" cy="85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056" y="3025004"/>
            <a:ext cx="600038" cy="63582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490055" y="2974659"/>
            <a:ext cx="659754" cy="7193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>
            <a:off x="8171122" y="2798956"/>
            <a:ext cx="1273961" cy="1094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230069" y="2987712"/>
            <a:ext cx="748646" cy="823511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31425" y="3055362"/>
            <a:ext cx="1042317" cy="70728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47669" y="3015510"/>
            <a:ext cx="1068712" cy="7471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206967" y="2957845"/>
            <a:ext cx="760684" cy="8533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364273" y="4590585"/>
            <a:ext cx="11820293" cy="55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4282317" y="4300992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!ESL 10Y !DSL</a:t>
            </a:r>
          </a:p>
        </p:txBody>
      </p:sp>
    </p:spTree>
    <p:extLst>
      <p:ext uri="{BB962C8B-B14F-4D97-AF65-F5344CB8AC3E}">
        <p14:creationId xmlns:p14="http://schemas.microsoft.com/office/powerpoint/2010/main" val="167289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/>
          <p:cNvSpPr/>
          <p:nvPr/>
        </p:nvSpPr>
        <p:spPr>
          <a:xfrm>
            <a:off x="69821" y="4196915"/>
            <a:ext cx="1050601" cy="79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793" y="1811283"/>
            <a:ext cx="1523895" cy="740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4" descr="data:image/jpeg;base64,/9j/4AAQSkZJRgABAQAAAQABAAD/4gHYSUNDX1BST0ZJTEUAAQEAAAHIAAAAAAQwAABtbnRyUkdCIFhZWiAH4AABAAEAAAAAAABhY3NwAAAAAAAAAAAAAAAAAAAAAAAAAAAAAAAAAAAAAQAA9tYAAQAAAADTLQAAAAAAAAAAAAAAAAAAAAAAAAAAAAAAAAAAAAAAAAAAAAAAAAAAAAAAAAAAAAAAAAAAAAlkZXNjAAAA8AAAACRyWFlaAAABFAAAABRnWFlaAAABKAAAABRiWFlaAAABPAAAABR3dHB0AAABUAAAABRyVFJDAAABZAAAAChnVFJDAAABZAAAAChiVFJDAAABZAAAAChjcHJ0AAABjAAAADxtbHVjAAAAAAAAAAEAAAAMZW5VUwAAAAgAAAAcAHMAUgBHAEJYWVogAAAAAAAAb6IAADj1AAADkFhZWiAAAAAAAABimQAAt4UAABjaWFlaIAAAAAAAACSgAAAPhAAAts9YWVogAAAAAAAA9tYAAQAAAADTLXBhcmEAAAAAAAQAAAACZmYAAPKnAAANWQAAE9AAAApbAAAAAAAAAABtbHVjAAAAAAAAAAEAAAAMZW5VUwAAACAAAAAcAEcAbwBvAGcAbABlACAASQBuAGMALgAgADIAMAAxADb/2wBDAAMCAgICAgMCAgIDAwMDBAYEBAQEBAgGBgUGCQgKCgkICQkKDA8MCgsOCwkJDRENDg8QEBEQCgwSExIQEw8QEBD/2wBDAQMDAwQDBAgEBAgQCwkLEBAQEBAQEBAQEBAQEBAQEBAQEBAQEBAQEBAQEBAQEBAQEBAQEBAQEBAQEBAQEBAQEBD/wAARCAPoAu4DASIAAhEBAxEB/8QAHQAAAQQDAQEAAAAAAAAAAAAABQMEBgcBAggACf/EAE8QAAIBAwMCBAQEBAMHAgMBEQECAwQFEQASIQYxEyJBUQcUYXEIMoGRFSNCoVJisRYkM3KCwdGS8AlDouHxFyU0U7IYY8Imc4M1k9Li8v/EABoBAAIDAQEAAAAAAAAAAAAAAAECAAMEBQb/xAA0EQACAgICAQQCAQMDAwMFAAAAAQIRAyEEEjEFEyJBMlFhFCNxQoGxM6HBBiThFUOCkdH/2gAMAwEAAhEDEQA/AOa+pqX4h9SVxrLp0dVSVU43NN8rtZwPU8d9A6roHrdV8T/ZC4RDA4MJ5z212dJ8SPh5cHpmXq2kMcQwrnK+H/lORrat+JvQKNFBJ1FQzLIcb1bcB7aqIcWy9G9XxojN0nWx+rEU7HsMnONIr071RVrHV0/RlU8Lg7ZI4Xw317a7RXrroKsnSJer6CGEFo5cscuCCDjI0naevPhtQBbXTdU0tOlMpVdzkggfXUToHZHG6dJ9WzIYx0ZXIU8xcQSbmHsePTWP9n+omiSWHoSqZGOzPhSckevbvrtOD4n/AA7hqnlXqqkZ3UjILbR9NJU/xC+GrCYJ1TRxEtuwGYD34GO+dRysJxvF0/eY8mToWvKgeaMRP/41tJ0xfqlBLSdC16uvYiOQ5/trsx/iV8OYppaiLqegiWTGWBbJ45J41ufiZ8N1CKnU1GiSHAcMxwNFSpEOLE6UuiHfU9E3KRdvIEEikN79tZl6TuMSIB0bdIRuG9fDc7v7a7Ub4jfDh60A9X0PCZzltp/tret+Inw2jijdusqFy3diSWUf4Rx30AWjiaWwzwRxt/shdFU5BOyQZ/trJsPy7iWTpO5+EoyVMcgPP1xrtcde/DAsIv8Aam38KSHYk8e2sy9dfDGOTEnVdrckKMFuD7dxo970S0cPNZ4Xqlk/2ZuwjbP9L5H6kaxcLCAgNHYLvGvGWkiZhn9td3RdYfDMyxo3Vdqd24UmTyp/bTd+tfhu0zqer7XJOnDHI2Eeg5HpoCydnBkdlmjQPNZ7kdxyQI2UY/bWXtNHw4o7skJHJ8E8H7413gvWfw6Eop5+prLvyApZlwQfsDrY9Q/D7fKjXyytF2wGQKfrjH99NFpIU4CnoIIZMSJXJFjy7kO46YvDEJ8UyzsSuTu4AH013H1pcfh3XUmaW9WR2iGPLsyn2yBrmDqZrPJdZI6eWnaIOxBR15505Ctmgjiy7iYllONvrrTwoXjJ3zD6Y51MahrYzOZp4R4YGwFxz9taKtodAyyRBj+2hCNeSET8OnDKUqJgwHHlzrLpCXDS1Um7/Fs5H01MjDa4ovGWopzggEZGedYEFlncrI1OoHqSOTpmk0QiCimDYNym57eTSkUdKUYtcmjAHG5ScnUuSise7MrUqoedxK8f30qtvsCPIqT0oVWyCSvOk6oaLSIQlNA0Yljuh5/MhBznW88RLLJHdlJ4wuDqbR22whTKJKcluMZXtrV7R0wQGV6Xcx77xx99FKhrSINIJvGx/EowfYA62+Zqo3YLcI9uBxzzqbCydNO5k30pUZGQ4xrH8B6UkQgTUu8ckM4PH00RIumyFNLXk+IayM49fE50o9Zc0VHFZCVxjiQ51MqfpzpZ9z76fPphx/51mPpXpl95WSmyp5HiDS9UPaIe814ChzXRc88ScgaT+avErMwrkcY9ZOdTlukOl03LJJTEFs5Ew747d9KxdIdLOB4L0w5wxWVT/wB9K0volog0Vb1AqgLMhUYON/bSkt86ijxtqUG3kASc51OJug+lwV8Wop1Abv44zj09dYk6E6Pj/mCppWbvkzj/AM6FWBy/RAZOoOoWJdazt5mAfTiK8Xmsj/3itMaj824nnUwqujOlBB4rVVMGA3ECUZwO3r6/9tRp7vZoW+XeCXg4J27l+mtfFxqTbZW3sRSvrVRglYhyc7HkI1sL/eFi2eETt7FH41stbYKhyk8qK39IdOCP21tFTWiXmnqYMZztWTGtfQS0br1XdYljUxTA4wcjI/fTlOtKldviMwz6FdN2tcLPmOoYkDIUPnH11k2+Vv8AhzF9vAUqP++g4WiMMw/EABPBdxtAz66XpviBDKwEkuMEcKTqMyWuUsWkjhyV/LgDTN7OxYv8lE2COAWBGk9tgv8AZYkHX8MOSZH2f5XOiMPXikJtrAvqFI5/XVULRTLE7tBLt7AI5x/ppKSnmSFDuqEPoWAwPvjVkY9VQxdEHxAY95ojg5ByedPYetgAyMIyrDur6odqqePaI6wAA4wUI07WuuQ/+bFIAM4DY0wrjZfsHW8TBWyyluTtbPGnUHVdFID4uCsgwSQORrns3i7QEZR+/GGzxpxH1LcY2wwlCg4wAc6TsyUlsv2Wo6drVMNTQUsingo8K8rphW9LfD69UxoamxUD05/Moj2fbtqmx11Wwsod2445JyB9dEqbrhpAV3ofpnUUmRvVol8nwN+FE8o8C1yQbedsNQw51r/94noen8SWmqq2F5BlgWVgfQDQCj63CHZMSgHIZWxonB8R1eQly0yBcDcRkaqzJT/JAruOv/vGU9aVWk6lqFMcZVVeDy49jjWepfgj1R1PebbcG6itdSluiSFI5YWXhTuA9u41IOmutKAqojrXWZ+Qrcj7aPVHUMMUqs7KGZvPGTjIx9NY31wt9UPiXWdpkV+Ifw8676/lpkrrLb7v4DiqEu8I+9RgRf8ALgn9tSfqywXWw/Dyqn6e6NpaK/Pb1pSKNAGTIxgfvpal6rkjmMqVgUt5Qocg6cS9WVU5O+ozI3Dbn7L7a4PK9Ix8ycZzk6TurOsudNQcKORKnoLqqo3S3jpyvWbeWmdYi3iZ9zor1FF1pUU9DbUguc1LTQCOOJ0bCAemun0u4dFjdBlyRy2vTVyh8NGhKYHfOB/310v6bHKK/jwcrrKMt7Ry18S4ktHwysVBXwNT3Otq2qZAy+cIFwM/TUE6aqqOKy1iXDwVYyq8cx80iOnKgD6nXaF0g6aurql6tFFVMp8viRBwF9udR+b4c/Cq4ktP0pQqTk/y1Kc+nAONauJCXHjXbbdl+TJb+KpFUfDy83O009L4GYjIzeI6tgkN7jViGvllwZmyR3Ysf++ii/D3oWMbqankiAONschGNa1Hwx6UrVEctxueDy22pP7Y1tyZPdq3ZnnN2Doq6jeZV+aj75Pm1n/aG0QO/i3KMFTwoJOih+GVhiVIobk+0d1ZRyPYka0PwxtEMhkEcL5GANx0vyb8CKWwfH1hYAHUV5duDtQE6Xk61skNPiFamQAbtyrgZ9tPKX4d2ukZnFviBYgls549tPJbDbYgUjo4lRBwFA5OkabLccqWyLt1/SmQSi3VZwM/mHOmM3XqSTKgstQTITgFv79tS6roVG3bRKPKCMINIIFY5kRTsGBlex9u2h0G7kSHWlX4mBZXaTb65wNNajrG7HfKllPh5yB5tTD+VGjbYxknuB6aa1UtNFCJHQKqnnvzodAN9tkRfrDqCSmEsNhXLe+7PfW0/UXUqRo4skayv5Rnd31MqeBJY2dY8ROAo+uSNO+oKemguNPTwkySR0wkP0J4x3+mnUaA5WyuZr/1agUJZYy7kEeVuNJ1N76ykaPdaYmfOAMNqfhNkqPKcgjIznOkUlUzSMR+Q+XUBZGYupusYqYIbJCWHfg86cp151nTU/g03TCec5Jw2AffUoi+XMfHLMeeTo/aIF+QdZCGXOMEd9MtKgN62VRUda9cTTET2KKIqcqdrEHSDdZ9V00xWezQSNtycxnC6se6RwpVmBQAPp6aFzQpIzo8OVYYc+rD00rRPJBKnrfq2ciKKxwruG5ikbEEaar1b1g4Jjt0ZXtkxtk/Q/TU9KqkT+CAuPLwMDbpIIDG7ygHaPKRnQCiFp1L1eSpezQqfRjG2k6jqnqlSVS0R5z5iIzqcypvVQQQpXII99M6im3FAv5j3YE/30aJZCD1h1iZGaG1oSVGd0bY0i/VPWO95BQIjDylVjOpxVYp6chZBljyedI0jOh3Bv8AmGM86lCpp+CI0vUnW0kalbYqqQefDOSdZ/jvW0z+NJbo12+ojOc6m+6QxOIm2ueEb205Z5YljXIaQDzHJBOjJWgleHqTraRyPkThQcfyjyfXOs0/U/XcimMUkUaAg4EOp2tQ5laOORvykgn39dPLcg3bmAyQSR9u2kUEQr6bqPrtY9jUqlR+XEPfScXVPWigSR2/8pK/8Lt76siUF5wTjYvYD30qIUhjbIwG5I9c6dpPyQq6o6h68R0VaJWDkkfyvT6Y02W9dZs0oSLLhc5eM8ast6pI2WWM7fDzw3OD9dD5pXSBpIDufuOO5+v00K/QLRB4uput0WVBTKMH8/hnWE6r6vOWWl+hPhkc6nlIgaBFlRT4g8wBOnMkccIBjUL6bQM6TqgWyNV3T/WFqVnutpr6KFZdjyTRMFUkcZPvnjS1L091RcJGFnpaytMYy606btv311r8erbPdOgLrBFG00rTxTIqYZi6ueMeupF8Gfhm/RXwup6y705S43FhVVAK+ZVIOxT69tZ15NL8HEbWm/01W1HXQ1VNKqgmORcOM+ukqvpnrGhj+erLbcYabGWmaFgoH3xrqOt+GVf1Z+IqKdrVI9niWlmqiikxlEyWGTxnVhfGPp+Wt6R6ns1HRNJNUR+HSIg55PlAHp29NO4plT2cR2fpPq6+TtTWGmqqxwu5liQkJ6jcewyNNamx9SW2qNBcoqmmrEY5gkQhi3ouPrruH4PfDGp6I+GStdoEguVylE80bfmSPHkye+fpqKU/wbuvVPx6m6jrrbLNZrckVWzIuFmdFyqZP1AzoUo+SzsqOYbh8P8A4iWmna63i01lHbi6J4swAXDY2n++nXT3ws+IHVFsnu3T1vqKymhYKSrAZbGSFB74GP31138buirr1N0hPZ7Zad1bUVVOSjyDCRo+5hx7DjUwsfQ8PQvSln6ZoV2NRIFmcEZaUgFicenGP01LiFOzgqydIdVdQ3len6BJXuJYo0AcDwyBzk+mDxpfqPoLq7o+thtnUo8GWqBeNYXD7iPTjXXvwX+EU3S/UfU/V18pv5tdUS/JBMMvgu28sCfvp7ffhbH198QemrnVxgW2zB5aogrl2P5Fx7E6lxK2cf8AUPwh+IvTNgi6mvC/L0EoXafFG8FjwCvcaRtPwn+IvUVlj6gtdNJNQFiplLqM7Rlse4GuyfjR0HVdb9PT9N20iJ5qqAq24eWMOuSB9h21JajoOg6U6ZtnTltjeKFKEwKMgK7MDgnHYknk/bRtPRDgjpf4e9a9YrIOm1kqfDUeKS4CRk/U6SoOhutLvfajpK1wSVVwpGdJ4kIITaccn2413D8J/hQegfh5FaGjikuNXOZZpIkznGcKT64Gm3w0+FtN01J1P1RVBZa28VksiMox4MW4gLn3zqNJEOMqv4Y9c0HUVN0fVq7XSsCtBFEytwSRyR2xjOnHU3wr636RvdssV4eOSuuisaaOF95cqQpHH1Ya7TtXwzpH+KMnXtZUFmjoVpoIViJ8MjJZyffDaJy/D23Xnr629YVcQP8AAoJYqSMxAB5JGXDfTtoXEhwz8QfhZ1j8OmoIr9XQua/AQQNuIfGSDx6aglfYKynmUSOx8TgrnkHXZv4hel/45c7TKJAYaOomkKD13L6/rrnjqK1xfxxVI2/zdzYHYjvqyDTeyFZS2GoR/DlkfGAFBOfuNZmsdVTCIlmUSHCjVgVtsgqK6MYfIlDKcemeda1VuMtXDC0YZYXBJPrp2kiEElsVVTbRNOUL8AZ7nW09gqIJ1ilqC28DaMeurCq7bFLWRI6gYk3g4/bStRbYKiviLqG8Jtx4xxpbiQrWs6brIXjpW3s054A50tH0tXfMrR7mlaQbuB+X6HVjPa0a5RuTzB/MXA7/AE0/t9DC1VJUSRgNs25XjnUuIPsqyHpqtkqXpFkbMa5YkYxnW1D0nVV8sqCp2rTk7nxxnVn01qQPUVIB8STGQPprNPbo6eCbw1x8wxZlPsdFJMaTsq6PpOrNvluSTkIHKgAd/rpJuk65YoZ2kkD1JVVCr245zq1f4XA1A1GYuHx29ANeitcbyxMAAsRyCV7n3+mj1QCrh0ZXGsSjSpyShbfknH341pF0rcnpaqpSqbwaRtjNnG8/T31cFNS+HVSVMSx7dhQMByf00jHRUYoJoJNmGJDeXsSdVyi0iFQz9JXFZrfukk31TYVSf9dOE6VuHjV8EdQQtEhaVgMA6tipjpJbjR1YMIaEBRt7DAxrywUcQuSvNGTUD+Y2RjB9udVKvshVS9G3GSK3kSzOLgNyEg4VfUnSqdG1XydwmWViaM7Rn+o6s9zao/4csdVAixJtJDjj9PTSE9Va0pbhuqUZWkAyh3KGH11bCmwWVneOm3tVPSsJ9xqUV3PsfYfvre7WvwIKc05AdgMkj0/00/8AiDNU3C40jWitBp4IhypIXdxnj9NRme79SOyrK6SonG0jjW/CuibQju9BWutDQWhqjbGZMAgkd9MxZFSzGqkRGlLZyADrSo6ius1OtDVUcQRexT00pN1RClB/D5ba6f4WDA5P21bYvViNLaHktz1riRXUcESEAfoNN6WC4SQmop6qpVkOCd/GP10Sj6gs9LQtSVAkWSRcDAyo++lKG6WWG3vBJXJ4hGNoHfQQydg63XK9TySeDVvJ4WR/MUEaWS/3YTyKwo6hgACNpXjRCwCglimjEse5iSqlgCRrWy2tJ7tPUKvEZwVUfX++msSflDVepKgJ4MtsQE5Pkkx/Y63XqanldY5LdUhMYYrg41vNa0kvW4oWG7J+2m97tSpXxrTOVDnygjQaLELfxmySFhIkqY4UtEcaXSaxT4ArITkY7hT+udNL1bDFFCVKlmOBxj/3znSdRaDDankeOJm257alCuSQSFBbZU/3edHJO7KPwD7Y1pNamzGY2lPHGCcZ0KtdjeroZpnh2sr5XYT20hS0Fwlqmp6aoqY/CBYENx/750LvRW460FntFW0u1akg/wBWVGP115qGoVshIZMAg4XB++hbS3aKUUkVwl8Qnb/MTOdO2uV+oTsmamZyABmMjOPfR6peCW0qYpDQzRo4kos47HcMnWhpUjyphqY8/wCE51sOoLjGmZ6GLa3dkJP+ulqbqGmmmUz26coO5QZJx31XOP2yKTsJWWhjNLJNHcq2nnVgY8QMwA9cnStQ9wgndv8AaPJPCmSNhk/T31JrP8R+jKS2JQSJURumdzeB2B550oOvegauRf8Afg0aHchkhI1zcy+bovhp2RVazqOmBqhd6RwF8oLkNn3wRrePqDq3JfFPPnjKSrk/TGpcL98P65UV7nRlkJYBgBkHTdoehKt5NlRbxu8wPiAdvbVdF5HZeuOpYRta2TlsYGFBx76Wg+I1ziQfMUdQAp7tHw36+uiw6T6bdC1NVKWwTGsdVnP99N26MVQiwXOdF4JUPnGP11PBBlUfEv8AnAvDKmeSuzldKj4n0c8igugxwRuAxpaTou4Ss5W6z4cbvPECCPvoc3RdwlkO75Fo3HkL0/oPtoeQOvsM0/xCtqpjxxuY5LemnCdcUZPFaNrevbUOn6IrDnxaCk2r5cDcuT76ZydFVSjwxaB7gRVBOf31EmgJJlkjrCjdQxnIYn/F6ad0/VkRVj42ePKdVJN0/UQuM225xA8HEgI0k9HWJxHVV0Sqc+aPPA+o03dh6ouOm6pMwcNVIGXuCcZ1hOos+ZiuCfRgTqnRLdFR3F2ZRuHEkRHH31pHebt4W03CDCk4O/GdFZJCuKouodSvJhdxweO+NZXqQxtzBEQMg7lByNU9Dfr2IMI0ZIPOJRp9T9QXueqgplpXllkYLGARg++dOssn5E0WhDUR1cUkkcJAXvgevtpFoWqA3iRqyg5K+x09o4flKQRyYWQKHkXPAP303pDIBMc8M24E9jq6F/YLQvGGPhoMD0UY47aYrK1Tc6utduC4VG78AYx/799OKuR4qVqkuP5aFjgfp/30ztdNL8kJf6mBKqf7acjHDYCvLUjuMR6ZQRkRsDkuxz+mn8sE0kCCVNr+oznXoYNhCOOffQoC26NISpUBBz6ceuj8dVFT2zxN+GC9tCKenIGwdw5bP016pjPgsgcn2H00RZK1QkZPFkaRzkt66SqmiAYnIJGONbLEQyn0zgj21oY90w4zk5z7DQYUqQ0qlVEiEh/Ly2NIRzrlwv8Aw8cZHfS9yJeR2wMZGAOx0jFEBtB9icDsNCgisca8DefN/ppKYeYhFwF9ffS0lOsUjVPicFQMe2ki6tGVDjJ7aZEBVWjSNgMGCf0kemtokynjAKM9xnvpvUbzVSMh4AwfrpwuFiWQjBbsvtqCRi0PTGiICDkn2HbSNfuQbpDgEjkHnOsxyGWdIlIBI5OdaXQ+JVw06tna2WbHA1GO3RopYSxRlDmTzbh6KNP4ZB52QZYkD9NIlNquZD34BB9NYhSVWaRGUBh29c++gkL2Q8pR4e6SfABPAJ1m4s5hVtw5weDrCKD4az5POvXQIHES4C4GCNEKdgOsjVpzKWYA8yAN3/TTJZ56yr/lowp9m0+hzonUR+I7REBfr76YrDUANsKoq89z31BVFp2OopXL4QBWQdjp7GWqDiTHA9tMINgA8RsMeAfc6xdr2nT9GryqoLS7MHk9jpaHOzabr7o+pulPRteKEGWRcS7s7VB7HI51OOt/iF0LSyLQTdSUhSTY2Ek5Ix+UY7a+ZlDW9Ty038RCVciK2wMisQpxnv6cacJ1He6yXL1Esjkcckt29MZ541kplrlZ9IOlPif0C01yhqOoaOniEe9VMnG0dxg+uo5dfil0BWXsVzdT06wNKwKEks2Pyn6Y1wZdoeprUqvcYq6hMg/NUKybl2huM9+CP30nZbd1rf6eons9urq6OBgs0sIJCE57n9Do0xG6Po31V8a/hxFSw0EHU9M5liRWMQ8qADuTjvoR0r8cvhrRwVQqOoKeJSxZQcnce35R76+dlLV3qtnSjp5aiSZzsRMtuJ9se+nVztnUtqqBS3mnqrdLjcBPG67gPUZ7+mg4v7Gao70/+/t8Orhd1iqLuiQSyZLPGcYz/fOO2s9TfHn4UxV0s9DdSJpGxKyo2G+wJwPvrg7/AGb6se1VHUFJQVlRbaQEyVaodiY7nk5PfuNN+m7F1N1Tcv4dZaSetqGQybAwXIBAJ5IHqNTowHfq/iW+FNHYUgjuDNMishRIeNp9efbTWw/iY+FVBNJU1VZMWMexB4XbbyOc64CuNvvduvslkuFJPDWxv8vJTscEMScD29Dp/wBYdI9X9Gmmi6ht09GZgWgdnBVgDg8gkD9dMokO0p/xS/DlrtHVLNUuqyZAjjwxH0Otb/8AjD6FuNwR1oapoIwEBZlxgfTHf6648l+G3WEPQkfX8UHi2nJBdHyyDOMkeoydO+hPhb1D17BXVdqqYolt6gSKxbnv2x/y99TqQ6tvP4yOiBElPbbRVBoh5WaQAn6++hT/AIzunf4ZHR0vTh4YM5eQHcc8gY7c51y78PPhncfiB1RLY4q+OnnVJGbxVLcrxjj7a9YPhzUV/wARf/veVEzU8y1b0bSqoKhgN4PJ7HRUU/slHStZ+M22UtC8FDZVjdpi58WTyqMcgY9cDvpuv41aalpDjpuPe5DeeYgKR2+p1z11Z8J63pjr+Poi5VaMKmWGJZ1jPCynbnn9edOPi38Ian4c9Q0Fke4iphq4y0U/hlTwQHGPUjI7ab21+yFgdY/irPUMwkks0S44JD5BH21Vd0+KSVFY9fHSbpGbkFiO+kOuPh3H0pcqWmineaKVVyZPzKSMkaB1NiRHRE3MG9TpowogbX4lN44nNCmFG0An1Ok3+I9VLN829Oij2yfTQqqsKgKkA2seTu99LV1gVYoI6eMlTjxCRnJ+mhTIPpviVci6uKSMu/K88aRb4k3hJciOMyEYIxwBrWp6fVJIHRQAABjvrer6dU3CmdFAWThxjvpupDVviNfzPujbawXhtuca2PxD6hPljmDMOSxUZ++nJ6bp47rHJD5I8ZKsM/6aXp+m4o7m7tGCGHC41OpAIPiJ1NI7Fat8p3IGAdebrvqUoZBcHUd9qjGcaO03SqqlSjoQHyEOwcazF0qxtUkLhTJnIZgAQPpo2o6IRqbrnqxtrPXSRlxgKG/MNIr1J1Q0jQ/PTcjzLv7gamUnS8NRBSGPO+JgpUgEY9dE/wDZSk/inznh7WKYeMAbR7Y0rmiFcRdRdTGF5I6qbZETlgcbdIvc+rHRR87UDx/MPOTu+mrMoOmIko62nZMidj5goO3nTuTpWmkioUMIZqYAEgd/rxoOaeiUyqY5OoVkeFZZ9sQ3yJvwV1o0F9nEXi1E+ypbw0O7gn0Grhj6Xp5amrkEJMkiBTwBxpxD0lAYKOnKbflX38+vPHppfiQp4Wi9qalnnnL0nlY7iMDVw9O2ippvgRTieEGruHUEj+JwWVEiBA98c50uvTdOBWyeDvNU2T99Hb3T/wAL+H/T1LESkTVNVMF9cghOf20+PclQklZV8tI5doxkuT5icc6SqKWHhAPy9+PXR2roT4vkXGR4hP09dDVEMknirPG43EEbxn9tdJUVuXXQPkoY5o8OIwvcH2Gmz2yBSZCgKt240bamRxtUeVzg60kgOzwscbuOdFUw9rAFdaIHRAAACOQBpjLYIZVCFM7uAScY/TUrkpkCb2U7u3bSLUyBAw5Y9vpp+kRPBE26Y2Z8GXaw4B0gtuudLIxoq2YSDjKN298amC0ahC5AJAyCTpE00YjabsVIJA50OifgVt2iMRzX+FRMlUxlUnzEeY63kvfUMtSlTKsUskeMEjGcfTRgxEr4oHIOQut4aFGAdlC7uX99BqhnPdAus6uralUirbaQC/BQ8Lp9P1nb5aD5OWkkjkYbQRjW09vWTcdqkR8rxpq9qifEgUZH+UaHWT8BC1k6jsNPRmjqmMUjDJc8g6xZ66z09ZOaitgUkAx7mzuz+mhP8FgYbimCOB9tNJun4pgj4PGewzpamtsXsSf5ekmvKlnhZUIIfIwfsdZ6itkIqYjEAxkPOBkY1ExZvDVgrSKDjjJ4/vraGmvFPNmOtnYLyuTnH7nRvVh01ZLa6z06W3lQUCgYxjBxrXprph6inWNWwsrsFcjtkEdtRx731LsaEzeIgPIZMk/r6aeWLry89Psv+5QzRxsSqlCecf8AnSTfxIlstGT4d2ulszf7vE05TGXB3FvRv/s0NpfhpFQ9PyTViLPUyKxRyMDdjtj20DHxvukoaSvsELQE+doyVJ/XtpcfG1ZYDFNaJFVj5dsmcD21z5O3bNFUJ0nw6jHTk9TVUyyVoG5SGwF/y6Hr8N4P9n3rqgSNVBWIROFUkcKdFoPi/afkylRQ1AQZJPHODrSn+LfT01C0M9PNASTnjcHx240jiEAHoExdNrcJEqRWkl1ji9PYffTWTpe622yC6NW1SyuVHhK5yM+/7alifE7paW2urPLDIF3hXTO4n2x205frbo+otkaLcYlAADRuvm+/19dKlZCITJ1jbaWnrEv9YqS8CIsfLn76Uqbv13YkplqbkM1h2wqFVyT6+nGppPe+mqigjaG408ka7chnUEn3APOt7jPY6ualk+eppDG2NyEeU+4B0ehCFVfVHXdBXrRVZgaeRMqmzkg+vGvJ131XS1QpHtVPLUJ3jGVI+599TatjtVTeYqiOWJpNnkLEeb2OmUNqplvk9SVV5gOSP6s99MlRCLR/Eq7yyh36eUsCd+yT2+mlIvilQziR5+nqjjyswdSBo/T2Cjhp7j8ttxLkPkcrnuB6jQiXpyjTp+SkgCcvgEY55/xaDjZBsvX3TcxdZaKoReMM0Ocn7jWE6j6Hrv8A8ZJjweAacd9KXLpZP4dQUAQDzKS6n7ZB99a3Do2kkvdLHHCgiRBlF/qOPXGh0G7CZqugqqXJkpwW4ztIOpn0X05bJKyO8UsOY8Fo3yQMduP21C6Po6kqb7NC8XhwRsAiqAMj/wA6um10lLbqWKjhULDBGERduMDv/qTp4w3YjGdxjyj7Tk7cc60ih20qKx5PB+mlq6VRKsIG7d662A8pRBuVTjWl1pCg69y+Bb2jYko2EAz6nT6liPgwQBBuCqgOht2DMaeJiCGYu30x/wCxp5QzTySAvAqYG4ENyff7abqQcVDp4ogRgzc8/bTViWcPn83H21okjyySSiIxouQhYjka1pi3iCNvy44PvpHoVRp2P3HgxghsccnSEyFzGUcbSOSPQaeeHHJFgsMNledNPDFOPAI4AwuoMaYDMQsoIPPbtpNolhDOzHldunCQp5Ywwyx5PsPbSNaf53hkjBXHfUJYHqpI49sQJ5PJ1vTv4kZdRhTxjSj0iTFg2cdjp1DSqsYLAELwMahBpXJsox6s5AwNM5oUijEgyGQEZHbTuuEruqwHGT2x2xpGqiYwkF9pH076hAIEZcyKxYnvn104mheVU3MFB9dbpBiRVIwGGdOJgjKfJwOB99QgxpI3Wo3O6/y+M45OlUd6qsaSQDw28nHpjXlQx0clQ/5xzzx+mkrbvLOzAgHDDPtnUEapBGV1P8pDuK8ZxrV6qoj+WSCnaUyuUkAx5F9/rrSQlGBHeRjt+uf/ALNO40SE5BwFwoP01BR1TzU7uIjgSHsD3GmdUTNUGLGAPLn30sUWGnM7EeISTkDnGmskiJEzHO9SCSfUnQboePgbVEKx5UN5xz302lkMUGH5Ldzpw0gL7nT85xu1rNRrJII0yc98njRGMW6mSpjaqmIVYGygPOSe2of1iHu90WhAaQRIZnYehYjA/bOprU7aKk+XVQoB3MTqMWETVVZW3Vot6zuUXOMAL99N1FUrOj/w3dM1Nq6HucN+tPheNWoyR1UQzt8PBbnnVf3n4M9S2H4oQvarFLUWyavSpgkRNyeGXBIOO2BnXVNNHDTTbHpxJOGC7gdw2ZyRjtokYqeSbxoAfCUsGKKRgEaw9maHFJFWfH/4eXDr3pJnt9vVrjRulRToAEJVcK0f/pGgH4aOieoun6O9pfLU9HDUyR8yjGQM5wPXvq8GEM8zPVNIBMAoZRklgMADPbST00ppxsqHNRIrJ4RXyxf4SeffQ7h6Jqzl+5fA/qa3/F1q6x2hqizLcY635lGACITuZWHpqyvxB/Das+JFgorhYkpJK+2zMuwuFZ42GNv21anytRFTmikw0kijxdi48Uj1z6DSckYkpyksCLLkKMNyEHuffU7kpMrv4S9AT2P4bxdJ9UQLuq1mWeMsGVFfgA++NQv4LfBvqTob4g1F2uENK1BFHIkT7wfE54yB27DV9ym2x0tP8rWuHaP/AHhXGfDmHGB9O2llpZ0CkqCJgAJduxJCP6R/50ezAopOyhfij8Crx1T8QoOqLTV0YWoaJqlXGAJACCR6ngj++pT8bvhlL8R+maa2W2SKO5UM8bxl/wAmCMP+medWh8vWU1V/OMckjceGgJ8NfqSf9NISrCZH/miWVGyQEwEPsdTsw9UQXpL4dpavhQ3w0uk8Nw8SGZW8PjDM3GM+x50j8JPhUnw1p7jTLUzV09YyhgyABVGfLx3zk6sipLNKs7xLG8iKVIHBIGPTXoYiU8OMZYkMWByQRnn++pbZKSIF0V8ILR0l1dcOrKXx45rkHeSKUALCWPZfbW8Pwn6bHX0fXkcaRVxbLKkxKFgMbj9SNTb5qZ6t1lLLNJnJ28fXWPl4p0eMQx7PDBZc459MeudBOiNWRfqX4f8AS/VN7ob/AHW1mattbnwWJKnaMEZ/xc5OnPXPSPT/AFdT0lRerbFVPRHfTs3BiPrg/b31JICRCMlozwoHchR/20lcoklpvyqV2lXB4z7aPZiSVHK3xdoKeebfJDzGQA2Ocj1H6arGKnSeTwgFIQ+X66uz4t0PhSs5VNu7le3H01USUgLysV2L/Qe/OrIyf2AavS+IgVkGVbj9NKpBAQyMP5iHnnt/204jVwQqqSoGS310vJMGgjjkwAAVGAP30/ZEGaxRypuEeCD6+unjRhlXCqTng4yRrYQhGXZlsgcY7a2ED08pkVgG7Yx6aVyaIIx07eKXUAnb7aciFx/OCAkHPHtpWnZI23ZAYjG1uM/Y6zJUUysq70QL+bz9jpXkf0SrM09PGZ8kFlIweeNLNHATtjhJ82Ma8JaelgJepRCUyCDkNyMn9NJVfUVnpCEeqjDYBXJ5Okbb2w9WOYoFeZUXaq9mx3GnhofDkUlwR2Dd92o3/tvYInYrVbgDzhdav8S7LBnwqeaWMDJzgcn20BlFEohplLiLLAk8gdjpwYXiPgpEOTgbhk6hH/30KeNswW5jkE8sMaap8TLs86ypa0Y9l3KdQMvBZgpUgfxPByxPLLx+mnJ27MHHHr3OqrbrPq1pfEjt5Xd2UD11hb18QK2cx7Pl2k7EYP8ApqFZaDkqC6jyt5lyO+P9NMOqK9am2WuigifNEsvig8jLuW4/TSlvpKijtkUVZP8AMSuMyyYPLeo0KuJnkZGRDtXIK54A1p4kU57K5toYhoTVCJgWdlG1fQ/Q6hFxs0kdwnflSzltq8BfoNTpVhLqScZPtz9dMZ4YZJ5QDnJ7nXRpITr22QmOCuAdYJJ4hjOeTzraOovMEeUqC5Jx51BOpcafCOgQ7m/KR203eiQnGznORjtqJdfAEt0Rs3u6oo8SnhY924wcfprePqMrg1NukaJjjdGTwdGJrWJ5WdYeMckD+2m01okQxlo1KA8A6k5NIaSSQzPUFBJL4bCRFAPBU6d01fa54X/3hIxkDBPfSEtlSSRpnX+Wgxjtpl/BUdiQPrgj20Yt0V6Cka0zxs8MqMpOAQdKCkjAB3DcP6T2OdR17Y0Pbfkc4BIGdbyQVcQE0dYxHBIJ5Go3YVC9h5aMI5JPlLHdn01p8qrZ2Ywe2g6113Qgmq8SN/6cZIOlob9dI1eOSkSXJ8o7YGj2YQhUU0gCRptZgfNj21oIHjV2XAzwBr1J1CIHb5ijZXIwCR663/jdolVUnfw5FySSM6Ha9MVpUaQwqq7iuXA5B0i9IyyKTkZBJ0R/idnMcaxyIdxwXB76VMMTy+WRZBjIw2mteALxoDijBRlWPBOOQfTRLp3pJb3UyBkcRRoSSBgDPH/fS1Lb90ni4Y89l9NT3pGkRIppUBwT6jGfuNU55JQssxxuVAu49B0TWEW+mplUBQu5Ryx0NrOgKJrYluhiCypjzqo3asGYsMeGwVcZI01cKJY5SASD6dzrk20X/wCSv7l0BSNa4rfEgDg4dgvJ0jdPhpQy0ENNAixOhBZlxkj76sF4z4m8DJOeB6a1KDOyQDj8oA7HU7MhVF1+HVO9PDHAArKcOQQCV02unw4iFXAlt8y7VDkNkjPfVpmgEmNrAnk861Wi4My87SBg9x9tTswtNFTV3w7lW4Q01NK/g9nbdyNNx8PayS4PAk58BFJDg859NW3VQAygKMn141oIxEWEcannkAc6nZgKgg6Ku1TUVBeqkjWmXCPkgn6D6aTpOmephQT3EVc6SRZ2fzME/XVtx0qCNwUGXPb6axNTmOkNP4GUPrxqdmQp0UfV1JRvVLdKkPPhSN/OdZn/ANtLesNN8/IROAdhYYz7/fVqTUEckYjKhlHpgcaTNvhZkeaJTj8vHOmUiFYvdetmqxbmqfGkj2smEGRj66Upuo+sqi4KAivLEwQtt9+NWStqhdpJRCgBIycYJ1vaLNTCthXwVXEm5uO41Mb7eQBKxdI1kU8dyq7kzvtDtB4QC5P11LY0DxlnJLE4J/8AOlpF8KARR8BT5SfXWrZ8AlFAbH7nWqH6BYEqJo4qza4zkYXH+ut13oW2HC9jn31rLAA4bb5h/V66VmykP5QQDu07j+hJOhhtee5b5sZii8o9M5GdPgGcE4xnvj00xoQrg1TNje5Ofp7aJxA43yRhc/kIbOdMr+xezGlQRnsfCB4GlKaJZRujIznt7DXqhg0yxMcjGdepw0ZMi8c8Y9tVvyP9C6nfLufaqx5AJ75xps0gIZ2G7AyNbSeOI2MZ8Xc3I9taPEyqpOB2yumaSQsX2WzambfNgKCVGdMpWQzNyS/I+mntNTNGHlLEF8nTZaSaSQLkbfTSDJJDaniamI3O0jSsN+ff6aLSwqsSuGAAGSPXSFPAZKhgikBCO+tqoN8u59ecE+2oRuhHCCfecHcO+h9SUllMRIBHIGe+nMas0WTnOBpH5GOWqjmcksgOBj106SaCnZiKnTa0jrnb6/8AbTGqAWEqowC3rozHG6U4Egw2csNCrkqjCysqxu2A3udHqhItsYT0y0ttUsGeSZ9zZOe2nFPTmVECnJ4JH01mdf5yRqAQoHJOR9tOqTfHIAUOPf6arHexVKGKWoinfzeACQPQaTMIlkkqJDhRgAf0/ponS0/iRmbcF3ZAHuM6ZlfEkMRUlUyST247agvVCBQu6o5wp5GmFVukUPgDnzfvxp9K7LuYYwoOM6FXSVmp2qI4m2jBODoNBSo2gR2kK47ngn208pKfw3lq3UuqIMZ7A6QtreIFqWckAcLpzVVm6FdkexVBHJ1YoqhXJpgTqCs+XoKiofDsV2jJ7k+2t7RTLQ2mmjHk3qJGB/xHTS7mSruVvtHhAh3M7nHdR2GjFRFiTsGTHAz20wis7cmhIcmmlXcmQ524A3eulacCEvG05KIoWQxnhiPQaaLb6mpfw7e2IW5m3uTtVO2PvraOIQQmoWLZD5pHCuGZgAckL34xk+wB1zGbob8myn5l5/FoamJYyCZuCr57Y9tJzwvHKkUbMzRp6kEtznGR65OoTefxFdCW6I0dsqKiWORxJMxjIO88AYHfCgaCw/iS6bajdZqbx3disexQoAB4Zie+lLaRZ1PUbSZFLokQAMcmQw++fT7a3IMw8KMqVKkOytyd3pjGqRuX4nKZy4gtokBOXlZhyfQY9ND5PxOR/LEpb0Zh5Q5kA5Hbt9dFCSOg6qCCohEdVTCSKMAbFGDuJ4OR9deyu4AThlU7VGDtVvYZ4zrl6q/E51AMNBLFFJEQDhdwYd+SeNIT/iU6trvDaSESQ0bHY3y+3Y5Pc+55x+mmFOro0lk8QRqyN3G49x99IvNDTPh1BZiMrkEMPf665Eqfj38S6x//AMauLBCQgETBVB74AGmD9dfFetjNTFT3uSFhs3eFJgg8ccahXs7CC04ZY3rI1kGQuSAVPt9tI1t+stmQSzXSF5WPh+HFKpJPv9tcgQ2P40V6pUixXVTIcozyFQc+4J0Vofg58YrwXlrPBopo1zGskvMgH1HbvoUTZ07cevejKVxLVdRUgMgHAlyVPscaGf8A32/h5RSyR1N/ilZfMdikjnt6cnXPkf4cviJMuKy+W6NydpVSWK+p59fvovB+F3qGbalb1lFF4wAZ1jbaM899Qmy5o/j98NFT5dbnIfEbMkhi8qr9fpoHe/xGdH0VFLQyyrU1MWY1aBQEcZznk98EDUMsP4V6Skq/nr11Q1XT0zAiGKMDxMcgHStf+Gjoan+brzX11RG5YqglwsPI9vudEG+xXvxF+L1i6iJltluqI95w/isDgepHtqtF6pcNhQSindwc6l/Wnw3tXTcxipJnliJAw5JI1Gk6egh5Eag/fjTJN/Y7aT8DJuranbIkMB8xznB4Gm8l8ue1WCMCvm4Gj0VmVRviRWLcY9f00sLcI0G6IFWzlvUHRp/srfgj73LqJ2378F1BAUHga2MXUdXgTVLLnktzqTCk8IxBkJDgYAHONEIKKXxdxUEZyM+g1JeB4q0AbX0b1Hc4w0VU08WO6kll/wCnOcamXTfwju8lQyzSmWKQ5BIIb9j6akPTFjmgZKujc7SdrHG1hqxZes6OyUamdUeZfKcryfr99c/k8pYUdPi8N5WhCwfBLp2e3U9NJKUdSS285Qt6jnnGsXP8M3T1ypZKZZ1COrPAVPnjcdh9jzrW2dbVNTUrVY/3WViC44QH249dS9eszbqpGDu6qMFPXBHOM/Q6xLnZG9nQl6fjvRzj1H8A6vpmVS1K8sMmcPG2Rgd8jQiDoa0QlR8ruYchWHOujq7q41skzJGtTTjn+YBwvbv7+2onXW21Vj1NZTmNI0AaMN5S5bjb+gGroc9J/MzT9Mcn8SrI+l7ZBtMdIqY5yQNEobDTvGs2xFXONo/MD741LZKWkjk2SU4IlGD4nKq3tn29tbfMUFCiuKMStjlWGPp21pjy4TWip+mZUtgFrUkTgim3L+bHuDyMfpjT2GxSjEyUxVmOEVk/76IzXZ0RViSIKo8JDtBwB2xnSa9Q1rqY2kPPGduNR8lIMfS29tiFRTSUyiKojaI5z5ge+ovKs0k77XypJySManq9UVMsIiq6dZTH5FLjOFGklrbTUqsUtpiCknBVOee549dW4OascuzK8npMm/iQOOPLnELHaPzAcHQ2oQmoIZAqkY1aEdj6drX8NZJKRUUgbTwT6fqcn9tIVfwpoJkia2XaTbtMriblmIBPlHrwD+x1uj6hjbvsZcnpnIg6orNIm2LiQFF9MEHOtVUpuJ86q3P2GpfVdCXKNGdVUpkriNuSB649NAJrJdotqPQSBWBIwCSQO+RrTDk48n4syT4+WHlA6VmmPmZU39go4CnTUx4zESE2nhvfRKoi8JBiEoFxnOkfl8qXbDDuUPv76uuytxf2MTC5jKsQWzuz6a0R4/F3MhduxCjjGnhTayuztjafLjtrMVKH9sHvnjjRIopDORBUuQsWCx7ka1e300eUyoK4ByOCdP6qnVWjVnMYHbA76SqPD8rTEEk4B9z6aliy09DCahhZxKkCQo3OB6aZRWtWR3ZsKTwdG5o9gVDlpQMH2I1gQKUYyAAMvC+2jYALUWzx02xMxDHkt300exsoB272Yc6lJiiWMIFJC+vprUwf8JiAqnzfqdC0CiKCwmJg7JsycDRPp2jZKudlYsVwp3dtGagHOFj3Ac50jYVDSTSK3EjEvn6HRsaKC0FOUBXhWUgZHodS/puJIaGaWTejOxI3A7SO2c6isSxMGCMyNJgam9uh/wDwPDA5kfB9TwNZuU/hRZHT0JVXixUjOuDtQsMDOfpqu36h68imLtQQynkJ5e3OR6+2NWNVAn+Wpyqpt40xFHCzLuJDg+g7a5z0WyWyCDrHrYMBPY4zs5IUHJGvHrvqOM7pOmwT6bWJ1NJYI0l8NUUsVOSRpJ6eGONtoBJORqDJaIaPiJdlB39Nux9g+MH9tKx/EGeHBl6eqX3H8wOMH27c6ksVEk7YVY2KHtt76zUUtPuI8LYg/wAuBnREV2RZfiFSLUMZbVUjk545zpE/EW2SsdtJVR8/1JqRPbaSNt5gVi3+XI/fSUlpo2JkFHDyoX8g1BnGwNB15ZPFaSUVS54P8v01tU9fWCTktOiHjBQ8fXT8WaiCOXpo2OfzFANISWW3zt5aSNQgx+X8376grVCCdZ9PGPc9b5fcqRrT/a2wu3/48pI4VcEc/trY9O2uVlRqKJQD22jnXh0xbdxeSniwDkDHtqACFHWw1qNLDllYdyMdtErMc1gkP20PhVIoliiQpGv5MjGPfReyJGiyNKM47nV2JbA3SD9Q7O0ciE+XAA0tWVCweGVHJGCPbTCmqFeRIlxtJzn7aXr3G9Czjzc7T661KDKnKxid5MjlsgcrpOsnxA/PZTpXcoi3Jjk8Ac6HXqQrTsqyeZ5AgB+urIKvItjy3UqpaoC4zvXeB759NPgqvEgOAwPAGkJQIqSKKMEMoUA/XWVfz78eRQMj1z76ekCxjOHapL9gDgjSyyO6MVXyLgabyyhqnxVJwSRw2vIxi3wDJGRnVbSsNszO0piTwc43ds4OlYW3SKwcMI+Hz76QaQtMsSO6gegGc6XWEK+3B83JKnkH66BPA4qGBwm1gfc9tZjQR5bxB5VzxptVVGKhKZ9zZPB+mtGq9yOkYwD5Wz7aSeqolseUKELJPISC5yumtcXKLADzyD76cq7RQLF2ZvNuPbjSU6B5UfuzjJ+mNPSoliCq25KcnAAyTpSOk8Z2OSo9CD6a9KviMVLlcEYwO+lBJtnWPsRnjQ6sHahvOs0bFXlDLjG46GfIRVjs1QrMinJz7++jbxh0ZRznk/TTDxKiKAtGq+duSe4A47aHV/sKG0VOPFZgEKnzDPfGnUUSqSc4DcYP/bSMBjiJGMnGPvojTqDtLjP09ce2kLRRVSFBHhjtU449+dD2kc08pddoJyP00/ZZ/ELSSht42LGeyj3P10xrZVgp3MiEyduPXUJYJmE20jeMdyBpGOjd0GScMcfprdQZiU8QxrndwNP4YkJVRkp76hBFoEQeFHjCrjIHb6a0RYfCMBIDDksw4I0+KIJNoUkHjTK8laGlmqEHEaeUe59tOk/2VvyR+0o1Z1FWXPOYox4CfQ+uiU8TflY55yNJ9NU609tUzL55PO3104cvLiSTjOcA8Y0tsmP+TtYRPFBKzRYZXCuxBAIPppNPmJqeaAVIC1cUkeQuNqkbTgfY6eTSJJ4xZ8gksFQEhm9CDn/trRKRnihjp3jKyISxz5kOsDNq8nN9B+FqetrGlufVU9QsjSSIsSBRgEnGT640Xf8AC50walEhvVwljXBkgyob99Xsr05aMLtDHCyAL/w9p5x9TppWStFMk0kO9DnaRgZ+h9c6UsKsj/DV8OYXx8pVSsYwzh6rsfTtp9T/AIdfhfSTb/4J4jOoB3zFgD64HqcZGrLjkFVTIkFGIVL7mIUBifUfbOstGtQrSiVzIDs2FR++jYsiI0Xwp+HtFOhpOmbcdmIxGIdzAfX66LDp2zU8eDaafa5J8NYF2lsDtovKxRFTxWRl4KBeSf8AFnWIfmHjMbGE71OBIN2wf5f82psQY/we20w3U9MqqwAJkRc5P6ayaKAKNsMZGcfl4x6EacU0kLSSxyT+I0SAhGPmx740t4K7AEiZJJGGc5A/TnjRsglDDE8QUjf4PK8HbGfc6WpzDGzGOMFpQQwAH8wj2zrMNBCkTuSUmDhCS52EH1I1vTU1NFIjR70BI3Hvz7jPbUsNNDSQGmVZ5m8FywUrIQME+mntM8KExGNC0g3NtUFm9h99aTbYqiQvDHMDkL4ig8++PfXqAxy1ZQQuwjUPIyDsp7YPpqJgN0hpg5k8SXJy7eXAUjt20ndYme3Sv4yMjqPOB5WY6cTUys0ghcrFvDJsYg7fqNJVkgSlZFjUxOjBxjg+2j/AG0jl34sUwgdtyFSJfOD/AE6rJd4diSWVfy+x1a/xYgAkljJbyHIz/wCNVZTeNkrImVOTkDVsFXkR7ehSNiytInkZfTuMae2mlmrQEihEq78ZAxydOLBY5LpUImD4Wedp8w/86sm1WGw2KmV66QVDA7lT8rfYgZ51RmyqCdMuxYJZNG/TXw8WSlV6m3iemVhmGUYZQfVT66LXPoXoyEtJA81JKmBgnIYevH/vtpket0/4NvpaiOME7d427fvnTS8XWWOj+brJvEbaSuW7/Tvrl5eVKtHZx8SMIrVjK7X2l6cheOKRJFRSwA4PGqqvvXP8Qq/F3t4KkEqMkg+/1GhHV97r6yskaIgtnIAOePbUbtM0lxucdJW0OSWLbTIYXPttbkHWVp5F8jdBxx1Rf/R1ytS2tK2nmaSOojzMpfKb++P8pwDohX3RpY4paOeSd2fzRk4IYf4T6jbjVf2SE2WmNXbalmCgZhkYLKuSCRkcN2x2zzolWXqKtCLDUyK7KPFjftnPcEHvjjGkevBYmvLJJT18yVMs1O7gt5QjlSWHrxrX+LLTtJRrT7XIJy3OOeP7ajCxiolDIzsV7bT5gf8Axp9CJ3l8KofeyKOQOfr+mkULdstUm/ATa7ymKRagEFhkN2GR7fpr0FXPJKlP4YYuoAdv6Sf/ALNJ0dInElbTJKjldu/Prnsfpx++pBaqJFqqMzxGMSsI+U8qgvtB/TV0JxxrQNvQK+XrJHR5YX8McA7eCPf++iMFhmZDOpZ1iI8uPc6n0dtpYY1ikR0neVtikeTbxgfTg5zpvXx08NVNT0skUsMG8KzMV8U5Izj2Go87/QFj/ZDkpik60zQ7y4JB/wAw1qYGBjURrvPO08bfqfbR+GF4qoiCNPHmjXll4CnG4j6gH+2i8iU0EsUUTxLLWxMsh25KlnOBz7AD99VyyyY6gkROnonipnYbGAIYYHdedLJV1niiBZvDlp0MSHHC5OGH18uf30Rkt05ElUxWJFZYghI3dvYd+dNWoy7jw42ZpNx3AZyxPbVbyO9h6oHvNVVsLTFyuxcxhOCG9SdN6Strp2NRTp5d3hZJ4X31J06aqPAaSqgaNFUM65x5PQfc6G3SkWnlaOljSKnGzCg/l9yT6nRjlmvDFeOEvKsEVVPQVDSS1NLAyKMNkE7uRjGmFV0xa6mI1FLGI2c4AJPGj1LC7ySNPHuVSfDwMAf+ff8ATWIqCR3aUTkZ7knA/Qa1R5ubEtMpnw8M1XVFe3bp6toFLsisM4AVTkDHcnQdJgsZXYu0nIIHoNXVKLWpio6dGqS67X3LlmYnOftzj9NA+oOhKKsjklofCgqCdqgghW9xjXV43rKbUchxeV6Q4pygVeVkaQOAXX+w1pVRLHIseeT5lJGitbYLnaMrWU+0ZODHkrgfXTEw4bcZCwyCCOePbXZWRZNo4ssTg6kjDR/zInZtxPc61kCs4CqTzjtpaYPIzlATg+XSTDw5C+MEjtnVqaQLS0aMDHGQe+ccc41uA5CeIPKo7Ecg6WiRdocKSjDBJHfWZWjaPODkDjjVS7MIyusjJTSlRt2LuyNYsaotGs4/r5J++teoR/um5HA8o5z3+mNPqCnihp6ZWwpKZYdwdXp1HYG0vI8oFZpWO8FlbAP0zqfQKIqGJR6jOPrqG2+LNTH4Kg4YZGPT31OGVlRNqkHH5iODrHypfGkNHzYNqwp8qNy3cjSMjI8ZRSAR/V66VnOJNioA5Pl++svHsTM6BT9PU6wu2X3YPcCRRG6tuHc5xgaT2pGrgebA4z7adO6bsucEjBONNJ9yfzYuQCAVI7jRsdNUeKinTIGwt2b0OtWhDEgvu4zj0J1ho/EAZ2bA5VT2XWCsmVJfyj2GggOvobTAlQTgew1hTG7CF8jj0Gsyo8k3AIB1pI6gEKv8z20wolIIYyUYbfudNZSoUuAWUdse+nTJvQ57YySfXSDFxTgjABPYDUFkmzQbsREDc7NjGO2k5WYMV4znnGnG7ZJvCHgd8dtNtwz5VLZPc8aMPyE8GyMvh4kPcE6dUdQYqZVY8yk50zSMFXEq4JHl+mtQ7mXYOFUcHPrrZgV3IoySJBTGoWRDEQq8ZY+3qNJV1TtqTLkhFPlXOcabwV7Q0uGKtj3Gko6uGWrVNvHrxkHWuP4lbYQSdd3fy43LjTOJjU3SmV0UgMZCMenprKuPHk2kNheABj9NYttQpvDu2cRx7WGPynUAnYYq2KyqoUFj3+2sOvhRmQEEtwQfbTeWqj+YZ2O/jAbtgaTq60rSqI+SW51AjMZ8ZnXJVc9+2dK0jSOjk4QtyxP99IrKJWYSxgY5H11uDtjlLHC7Rg+x1W07HQpRyL40hGWUZwdOoZmCtLwWxnGhcVW0VCTwrMxGAOdOqSVfBLBiw4G4dj66nVjSkqMxqZS9U55AyAdNxKTUpEgJ36XmnAwECgE9s5z9NIwO3zm5UB2rgAaDg2VthMyMN7kZKjaANN6RTJK7mQ+X+2t5apY6R5lXa24A5Pcab22qiqbes8UbruZgQ4wSRqKDQAtiPw1G3zMRj66QenKys5zuB41sZtrrjBxjbpYTRMr4B3H39DqxaRBnUhBuQNgsPQ6QrBHTxRxBMtID66zveSrXgEKcHTO51AasYK2QFG36H11Wx0bQCCMDeuct3J7aJU7JEHYAZxuUE6DLMEhJIyWHb250RkqKf+XHT/mIBJY40B200b/MNO6qw2k/vpndZkhdk2bsjjnkazTyBp3Zd3lPJI7aYXGZTUSMZBk4578aWRW/KG9LPGWdMuzN79hp7TyTR4b+kYGPfQ5JYadAmDvzuYDnI9NPY28YKzNhVG4DSpNlqdj6Ex+KSO451HOqZfG8Ch3HfNMowD6aPQSKyPKxyzdgB6ajwRavqDxSmRAhIP8Am1Yt6EfkKskdNGsacBRhdILIzMT2+41tI6M7fMMcKcAY0orKqjKBs9m1X1YE1Z2rUVEYaESM+1fyeGOFHtrTwnERZJmLbsmNRjYPfPr6aWSVBkPsUL5VXDE7h669LK1TSorlYSjbHC5yR/iI/bXPs3LyNCsBUpVBmZs4lb+gn2x9taeGhfGEkkBByTwcepzp07f7ykkcaxbCPD3HPI9caxFEJa56kzINwYyB8KDt5OPvnQLBGQ1c0zKxKl+RtOdy/wCXWkNLPCGkrn8I8qgLgsR6Zx250syrGBDGv5ACIw+4op9c/XSIjgMTLHUMzxttaNlOFPfudQWQtLt2JH4hkfbxt5ydZCBQr+IySA7gu3Iz9/TW7JUKigRoq7dxGck6w0MMiopPgIpyyA7mb6Z0UxDeZ1lgV4ooCzEl3YAMF7EZ9R9NIF0kZ6jd4aKCCqjOfY/bSnhRKwSOTa7dtyk7vpj0OlWp5I/M8fG4IMng+2fpoEECS8MsUVRJJHIMqMABvoccjW0OE4m8hI/MDnB9AdOY41hjR1dfFnBVljUnYPYnWslOXqAainYR4DcjAYe3240G6HT7IUpECTq8kiCVBvwcnd/21ilzBLI8Chd3LFxjxB7aVeljMTR0tPJsH80xIchcf9vprSISlPGeKTZnKAjGTod0BqhdEzmSFeHyd0ffcf6cab1ETPSu7IzSqhDxkYP/ANutjVUtspmqah46eLdgnudx57aj136wNVu+V3LEo/MRjP11VkzqDL8XEnle0Vz1X8Nm6okc/NywIzbvEkUEke2mtn+EXTvToSsq2nmmLY3EKY2X3wdSmv6jpaLLI7TvLwUiXdj750ArOpWqE3JSVIUHDOVJ57AY7axz5s2/idTDwIY/yD1P/AIHeKjoaJyhALFVViPTGNCrhTULtttsIB3ZLPFjn2ydMbNarjU1rO8Rpo8bzJI59OTnROqjtMIZaSaWsqXfzTucBVIxtQe2s3uOe2aVCMfCIpX2jx61pJGWbA83IwPpqufiDfrfTUzUrV8KyIdqwuuQR68jU/62u9HZrVMjMy1BG1YgASw9yTrnWtma63ZoJ0kKtknbIFI+hOh+ehvCA1XWWRleVbsIz6lB2HuM6lPT92oJKJ83my3OAoqxpJlKiP37jWbLQ9OwVS/NW7f4pwDNAZEJHor+h+2nt66a6KrJC9s6fpKWZQpRocef6jGr6UbiV/nTRgSUQmSOPwXdAR4ivnzHT5BCW5RGGRuI/wBdMrZQxxgKkKAZ48nIP66lFL04KqAvG5EwGRGBkMPUDVTikXR3o1hpY5XWainlidF5IGdw0ZoKaaYxyKFSQkjxB6+2fbI0Y6c6PnqHiligc7EO9DwSO2BqwrN0Eltpfkq+kKiqZPDd24Q9wSPruA1S3TNMI9SIUVpeSnhhuWZIldpEKrlhu9P3xopU0NTTokdbFKA8GNpHIcMT+3bVn0XTY6fkmoq5Mt8uViQdycsvP3x/pp3UUFqpGZsQrLXR74ec+DtQ7hj0J2hs+7HVfYR5WyvGo71cI6SoiRmaWIxE5ztKqo5/Q6IRdE1XzmWnDyUzFDGSM7Ow/fUuqK1aGiV6OmhjkcPIvoGVjwFHvjGmU3UM6/MLMAJWXxWlH+TeRn35YfsNTuRSbGSdMp48zy1uCxbGE5jwcKAPbAGkayx1NujqKxqZGYyOkYZdxwF2g5H/ACA/rpOO/wBdXTR11FN4vzCFNwTKkDyEfqdFhfWiqhYpY3WGbe5GGDBnXd3+zAfpod0G2RWqtxa6VL1krloVds+H5fdcfck/treis7rRo1WPDIkLJGCcggn/AF1Naqw2+5NFVwl2kUAvDEu0NGQODn18w/XHtpCpp/mK2kpYInjjlklZDs3cKjHkjsCUJ/XS6kxlIj7QTV7Nui2IzIdjk/8AD9z9dNbzZWmqqloYPCpVdEKIMljtySNS9Kd0pfl5hGlQBvPiNkAF9oUH6aWmpFlimhmaeOST+bG58oACkZB9fY/fViSRW8hXNNZxEZFdRukXeiE8qAQP3wToPdaCpSQxwhP5JyVY4GD2xq4ougfDklaMpvkjKtOXU7AxGAF99QbqfpeWAVErsQsJVDG20Nwdu7HtkZ1JK1RIZU2V+0bAxyB/95fIUKxHlzzzpOoq56YhZKolhwE3klPt+miclLCGMcUTsA+zxGByT78emkZKKjihZZXRqgvgKiFmUepz9RqqUWkXvaNKWqhqqdf4ghkyeVbHI02unQ9prFSoskSUsu3nefLu+uiVBRwVbgMzOYgTn/F9ANOJZLhCVpgPMxyOMYH11ow83LhapmPPw8efyV7d7ZLaWiirbdtnZiDIvMZP30MxCJGhiRTxuLE4X7A6tme1wV8clLVCGbf+YK44/fUHv3Qz0Illt04kjH8wxg7mGP8Atr0PF9UjndT8nA5XpjxO8eyMPHiIbHO0flH19dMcSocyZVgeBnII0URZ0QxbGYLk7XGDofOojxIuRk4IOupGXbZyuwGvaxvPGivyzgbSONH4IlxGmMui4xoHWL8xdoI/CZ8MGwPpqRU8LmZlcBP6tw7asltaFk70GLPTTS1EaKUTjBz3P21NJ5QkKK2QAACT6HUY6USWWt8WEblTuf6edSS6vQBVeGnZJJOHy2RntkDWDO/lRfCOgTUiOas3RHgDOdIyyRTMr+IWELYKn31uQyjAPIOM61qI4YSXLAmTjHrqiyxKhrVFf8Oceum7SuMh1PmOQcZwNO5GjcCNX254APcaSlBLNGTiRe300pbSoR3iWnJ8+fU49PtrIKbTNKxVsAbCvGPQ6ThR8ssjDjkEe+t9zrGxlcbD6nnRqisZuJDUKyMQuM61kccEIMj1zzpWdGVQUfk9se2m0kRWIs/JJ0U7IaTTCSLaqkBW7++kpPLHGS3BGMDvpZYy4VQdqr3U+utZ4ccIPLjv9fbRA3Q3Mu5my/HpjSUKky5A8oBJJ1v4WF44OlKeIhCScj20YfkVt2zCsmHL+nbSCxkIWIBXvpWVYgpJVk47Z76RknYIEDDB8u3Gunx4fCzLklUqEKlshIlY8nONOlHy657HvnTQAvUorJ+TjjTqqlBZU2/vrR0KpS0b08wUGRTgnnPrrNqOI6iqkJJmkz+mmkSsxaOKQK5XIB7acIrU1EqOf5vrpZLqCMhzytKV/wAWQD66b5kkjEYchgdLPIzU8QOBnTSOUpUeGWB0pYnY/wDAcKp8VCfXnnSVZ4jRlE5B441ukhVsBgP01sHBk2epOcgag6EJKR1gRQcsfQemiHgpR0KU44JGeOxzpJjHvZlYg9uNJz1JYKkhYhTwSNJ2IzzxoHRRxs8xOnFAh8OV1GGOefXTGqlHi7Y2JZ8DB7ad01TlWVPzKuGGn+rEbo3cRytHBM2FUjJb30u5LMIwVDL644I0OmmWRvElXIHIX3OlvEPlcnv6HvqDULTQvO6RGUrtxgg47aUYyKzFmyBpMTDcMkYHofXWr1IcEhcBeCvqdQBtSvtkkfgKR66Hsq1Jd96qVYnJ9dO3RkpZJHYhSNqc+uhYZWjKqMj3OqmMjL7xhkP/ABCAP076dOqmJXHOz99NadZZGRiP5cAOdLsuwEsTsz399AJvAJIYGnlkIL88+2g7zu9RKx5Vjgc508utW0sIiRgu5SD9NBrdEybl3nnSyClY9ljdxEytt5ILeuNPmgaJFXeW3L399IxxeIFXOAO/109w5aNGYbV7Z0E6A310aVUr0tGjcARgl9C+nInaGWrnU5lkOSfRdZ6lqitOYgQ28hdo0Rgp2pqCMFfDYqOT6aaN3Yqlboa1LlmkCoMg+/5j7jWDKiKqgnOMkDtnWjjLqDjMflyRrxJSXwY4gUVcl/c6s6gO4YoO0nhR5dvEJyQVI82SPfPGtzLbnkaqaJg7OFCjIXbjJJ+uT/rpxPFKjs+0CbcG84xke2k6sK6eIqoMd9/GP01yKOivI1nhQZAPh4y6kNgH7knSYhjp4xNG7bXbad8m4g+uPprZUgJEUrqzkbmAG7y+gwcaVVC1Gu+NhTKweTBUHdnj64xoeBpPqhJYxH/PVgFPlJ28gacFV8IPNIBu8pCYX9/rrxAeYinhR0nkOVKkgDuOfYe+k3gaECpllRIwcBRGWy3/ANzUuw12FIoAWVWbG1fzE5OBpN96sZA2S7YPl7e2tnZa7a1JIHlyMufKpX1B0p4chKTMU/mAlXLDzAcDt9jqA6owE3P4srNkcbdvY+/314FZajcVcMikD+nj3+ul2hkTsdy7N0jZHbHbXpYwY1cSB8jy+bcVH+E/fUYglTTMqZYktyEYnA/fTiWISSIhqS/gjPnYkEe321ihMblpGTJTlUK5Xj3GhPU99ttrpxLUOFllwOMgjPoBqrNkjCFsuw4nk0h7cL1R0w8QyJCoHIDH9sZ7ajF8+I6U0fhoULLypRe3076g3U/Vywf7wKWolABCeXHP1zqF22puN8rTNVR7I858JScN9Sca5U80ntHchxYwVNFnQdTfxabEimbeduZGyqj7e+mt9vkiU+UkVvDyhWIFEwP+2k7ZEtPTyRrHEFT82ByXx6k8Y/XUP6sqRVyiA1Tx4HmEWAM/fWXkZWqpmzDjV1Ew/UheodiqBB6yckacW6+pUVShHeSQnCoVG04541X10Yo6rRTuWBwRycj66lnw3tdbUV8viSqGhyxlPZFyc4H21XDyaHon1TWVkNtDT0oMkoLeEXCqx9N300yssDx001ZWgLAmSWUE8d8Lp0aaW93F0EniUsRCrn+vHr9Bpp1zXyJSpZaJQYEUGV4zgYz2OtEdKjG0V18Q6s3BnrjGtLTMvgxZJ3unuRrn+9TR0VW/zdyMMLPs8OJcNtPbVo/EjqaOJlgoa9AsKBV3L5s+w1TtfQ3W4XkQLMZnqRvkkf8AoP1441fjxryzPOTfxQ4o67qWXw6Wiq1alY7kVm3YPvj0OpvaYZUgU1U+6ozkkeh+n00KsVgioYBEswmcnzsOMn2+2jXiyUkuxIkDg+p5bVj27DBdEkS22Q0tZJCZdsUki4I24B+o1YlitdMfIk8QMEe8EjOR7/pjVMQVNzmkWooS4ETA4IJC++dXBYKX56kpJaiRFhwySKhwyblIB/fWXO+skaoKmWZa5oLU8ahEk8eLYUHOGJ74HrnT2iqKmriaeq3id4GijMn9RQqVz9e/7azYuladqekuC0rZiEkRkV+Gb+lgfuQT99NL3a61aFElq1cxhqVGj/rwcBic/TvrPLyWtOxzcOqblcac1wlfdEChMqgjcpJ7j3Gm/wDE4hSwXJpI6ieKqRAHHZRjIx9saglxvM6QR7Z2jkq3KhFYbDJE3Jx9QpOlqaoqBLL/ADcjxPGQqMjJOf8AUD++s8ptKzRGCasn5qKetho1MiNNb2MjNnDEsQduB3xk/tqO1QBoaOCJ0L+OYpgQRwWGAD+hOo1R3qpivUlXI4Aicswx3BHB/cHToXOaSaNYkMPjxOztIckA5ycfUMP2OjGd+SdESOSJFpZBFmMxBVZI2wBJI+Wxj65/9ekGjqppYFahlkqGf5hJCckYGef7aZ2+qp6lo6pRJ4EjeG4UZBYEYb7jGj9JiijMiqymBypY/wBQwvbJ59R+umvdAaoXtC1pkYySPmc7A4Ygn+sY9/Nxo81arRGrrZY0ljTZLt4cZDDk/UkDUZSrpnfZExPy2DuRiFDbAcqPfTyhehrITMJS/hrG0sUq+aRi3P2OotSKpRthr5iZIncRQQxqNyNIMkqOdo59DxrSrqIrjI9BHHMo8VVLudwjz3A49s6QWqlgSugkbdCIt2z8ojPr5iDk59tDLhcnpljgpQkY8TALyZzxwMjnHOnvZX7dug2vUdRBWNRhI619pKM82FQjgg+5wBxrKxzVgFO9XG87kTyEpuCbclcAdzz66r+rqAk9WHlp8sQAkAzsGcsQfc9v11vT9RVJqkIpjBT5DAZIZkHGC2m7keDqrQ66hpDA3gUwNSrIWlPhEAH7++NRFrU8sDVNMGgijO3KtlmUcknVn2e+UNXItMKenNOreYAEh5CdwBPrztHH11iv6Ts9JLWNVVMdG7ruhREJ2qf6T6AnVlKSB3cNMg9lppf4BUTqyeJC2xSzbsj6gd9SLp600dVSG4V0tGsRYQAyPslOQc7c8Y40GpqKroIwKhpYoixYbcAcgkHH6Y/XR6Cr+ZgUwr40dPuxHuxl84ycgdgD++l6JOwOTY/pen+kIFlrqlWIjOFcMCBkDvj9P30xrOm7LViSWmrMSBMoi4AJ9j9NRTry71rGOhh8REfDed8b19Bx7dvuNQas6outKXYTvFKg2h1kyT9CPQaKai7Qeje2GutugaqjZpxHMJXH5QAA49+NVpPQ3CnyXo33cggnH66mFm6pr6ytiSqr5ZhkM4ck5P3J41KuqelP45bzUW6cEGP8hP5foD6nXX4HqDX9ufg4vN9PX5wKOp8R3slsHwkJ25zzozCzMQueX5z7fTSS9L1dvvM0lSVLqoUJjBH/AJOncVP4gADMpAy3GvR904qmcCSknTRKekodjzSRzSKm0B03eU+2itxWMR75BuKnTHpOILRPJEcs3BJ7Ead1pyGVnA7jtnnWDM/kaIqkDocKS8jKV7kH21pUmKVlEOQO5z7azTxyFSJSGGMcjGtJPEyY4lUAd86oGE44kaQqnBVSw03DStId5XjSocxsyL3bgnXmVQjsO4YA6iG7MQ3ladpDtDR+4zrWfYVXDMQ2AVxgZ05VIhTJvGSxO7GmlWy5QIDyOB65GmFMSqlPGS58w4VV9NN/DE23HGBgk+uvGXxZNso2k+p751qS53ozfkGc+41KDGpGBEGmIb+jt99ISyysuFUEsex04jkCISASSOfvplMFWWNkY5Ycj20RMipm04VR4jEA9uNbU8Y2FmOQecaQmO5trMMAZx76cIj7Vjj/ADsPU8DTwW7K9gu51kEVQsPiBFIzt0i1VCAiKc7ck8jtp5cLFWTZMkCybcEHjUZrLNcIQTDIyFjgrjtrr4YqONGKfaTcmGp2CkNGNrnBH00glRKszNKwOOTnQimqLhQ0qrdVeeQMcsBjA9NKfNJLKoSdVRjg7zz+mr6KKYdoZ1QlyuC52/vpxcJFbblmw78fXQVJ99TTwrIOCQMdifTT+epQIzo3IHr6aVxsMXTHUkxIGDtVOCvudJlWUipCkgkeXWlMVNKm4bnxuLe50vFMyuAF3HHI9NVSjTLrrwbq8xYAnAY+nfWrVBgqJIkOSeBu0rvVpSCCpCk4PvpoWkcgbQT/AFH1GlGjO/I8jzkS+Jg+p99ZqFSTzM21sd/fWaVAqP43AA4OkZJAGVWXdx6ajVjWbRtCapEZgzg5yT2GisgiEZCjzY7r30OhhR5xIkA5/qxyNOZZWgjIQhm+up4VAGxAdFMh2gnAxpZ1nRd5OEQZJ+mkc+USSeYn39Dp3TtFUoBOTxwNvbSuNuxnJsb1M6mIMowCRjWY3ckKQcE6WqoldlAA47D6DSEdSZWcAKQpxx30svJI7YpXOfCEA9edMAihmOe3GlakDxtwkHiAZwe2tEkhkDeGgZYxk/fVfZ2W2vBmCeeEtEsY2N/UO450UnhB8OIoW7En66bUMsZQCVTz6Y4GiTvEquSWBxxngZ0zdISSpWAqqEF3GMFQcDQ5Y/BxGD53Oc6K1MQeXeCFGMEZ02FPEhaQk5Xtn21W3Y0V9m0QRGQIRg/m+unzR7gGY7QuBz6jSKxxAKxRSx5DH01rU1RIZpicjHPvoxexZLYMq4vmrvDEOEB3MMZ3AaKXCrUJydsca9vc6G2yoElbPVSHhDsXjuPX/XSlZFJIRhxj0B/760lTirNIpYpEWTey7ucfTWAYskq7HOtpo4oabdnGDj9NawxjwY5MeVgcar7jxj2O8q5Z6ovJNKGSInCMfMT7Z0zmWSojxMdijgbG5A+un9fXPKZhJLnEmc4IH6a1FPGIEIjdgvLHflf1PfXKZtboYPLAaYRRFXnchHeRPMo9gfbjSaxjkF8RxnawQ8qP++nE8pjkYAbABhiX/MT9PbTaAUksjrNUCSVE8NlgfjPcFs+ulqyxfJbPKq0wjkEu7J24C8oM8E61uUtZHSbqECWRn/4LNtU88tz9NOqSmp7hHIsKxymA7ZAxwVwM5J98EaxPAjJGZl/L5UHs3cEn2/toJUMNYYaupjqEZWo1OI454zuGSOTj78acUdK1AsEFdWGTa+XYYXP2GlZaeR4Q8ETMi/mRZAV3fb0GtmgkUrJULy3kwAcKdEgiCKmRpBOjR7iVBPcA63EfnZETysclVGDnW0gqvPHCYGOPK3Ix9tOYKaY0LhUEkgODIHCnPrjOoCkD56rw6OarjDRQqp3K5wSRqla27TXC7z1sRWSeViqF5QVjUd+Ppxq3eqKySh6erJbnJFHshbeFbcq49c++ufumZJbjJPV0w3RzMViaRCCRk9h2x9dcvmN1R1PT8a6ts9fpJfEWe51Pi/m2kPlW+gH00v0/cIYsQ0lIjsPz1RztQf4QPfTfqqogjkijSEyTSnwxkDBPqE/86d22lkoLczTTLFgfzVD5IJ7AY9dZJfijpuX7Fb51PVKnyVEj7I8xOceV/XvqJ1MpmJq6mp3Y/KoHA/8AOpJco6aOhLsHiDc7HY4J+2o5VASQI7RrgDagJxz6cay5l2ZpxtRdo0hjMkkUiQ4l3Agg9vqdWh0nYYbbYhVyxskkgO2Nj55Hz3P0JzqJ9E9NyV9yElZvMcZUzFRgYHoNWhcakwoKieJEMRCRqoydvp+vOmxLewZ5paRi0wJSQT1zqPIv80jge+3741VPWfU0duSomqKoNUVqtne2VjweBt99TzqWvgsPTshrJJosOHOD5n3crx9ADqgr1Uz3GeprKxfEjiPLschifygY9e2dXWZaZCurTR0CwzyReNcalg+CcnBzk4/bS3RvTldGTd6+rKq2WCHg5x7f20ZtXTUlRXtdrsYWmdeCcEInoo9u330VrDK6JRRwqqAneRyVye4/XVyn8RVBXaAdXURJUSPFB4jldoKYGB9tNWs12ucbSxxKYzghVOSD6jI9dSa29DVtQRUieJFc7Szc86MweL0vM5/lupYgou0g57jn/XTrLG0kCUW2gR05bf4WiV8qsAMiQshwPbd+ujdb8UqCyVBht1rSWOQBSIj345P76EX68R1saQ0EjRg/nRXxkdwG/bTawWWIJT1U5DxTuwUlhuQg5Of31jzPvI0wi09lhdC/H+lWNrXW0kkTtMqAM3lCYwVx6dzz9fpq2aW60Nwop5Go2AlC+GUIAVfb9tcfdTwRWy7VNXTyYBcFQG/Nnn9NXN8K+rK662WGjmYsQwRGK57DWTI6Zpgrewz8QbOLZXRGAIYI2jmRl/o3Kox98ls6H265C2lnMpfdNll9x9/20++Ic8teRJDtjRxlYgeAEAAyT/1HUJtNbJcCkC4fYzOzE7QFAIYD6YPfVVstWvBI6+ZBVolEBK9WHdXJ4HmYYPr6f30oR+QQSKzQhFOQSRhe/wBck/20Mjljq5oJYdomi37245ORnGONavBdDl3VokE8kqsrfnCbRtPqB5hoJ0QsHpquk8eNJogFhySgG0EFc6XrbrFPNP8AKFUjjk8NmY5P+b9OCM6hlB1DURz+LER5o8SeoyBxg6bSXJpKGY+Yx+ISGDgNwSxBH/Xp4W2RpMlJu7R1Rt5ETzSZfch4XccknGitJfY7asjUjs9QfLxwhJGBgH99VdSXKoeaSSIfzXKtLxtwgz6j1P8A21IYbkqMs1TuWOIbUJHBY/4tPKXWQOqJpcXql8JqyYyFYlaTBJXcwyQcHnnQS/SRulGaeeWnSUMZmY8sQQQw9sksP00Or7hLPb4oLZGXBbazflAb0+pP9tKXCd7fafl6ydZWRcbl/MTknb9By2osiF67GpvcdKvyVHIsq790zhs559M6ez3Wiq5PmfnCJcY2TPj9MDUUqKx44hWxyU6+LxtxuKgf2zodRQTicT1HieE77w+MsR9BouSodqy2Oj6+gjrqbwauNAj/AM1jyASc5H2zqzZammmpXjhqzcJZpvElLqXUovZQD2zqoembRXVtNi2QxSN4gLDcokAb8p24z2HvqzrdUQ2yHwPkt5243RghsjnBB4H31dinpWYc62b9T0dDDJFcxGsZkGxwkW4bW9MDgEAHGou1NbJpJJqdXwS42lj4mM5yV7jvqU3O6pGoijkp9iBXamniALkducZPfvnQKvq7cwecNH82BvKISjxKSB+b+oc/+Tq+X8FMZtOiC9UPIaSmhkeEZJ8MvIMhdxOOe2qx6pqamISs0iwlFyuGB3n2GNW3fKWKaau+baG4tLGY6fL4I/by/qD+uqa6mmMFO6TWaeNtuFZUJC47kZ9dUSWzVjdkUpr5LFI0wqDlmyvn9NWV0X1zUKFgMjlfQlsg6oC+3KtWrCzrtbcAo/KSvtgcasToqoiMMaom1oxzz66LTjG0FwUjoel6ftXVRIq1aNZAP5iryT7ZGo/fvhvDBUsbXLKUXgoQQftzpn011Y9pcIxyQNy5BIA9O50YpeurndrgUZkCbhuUDGB75PfWzHz8mGKZz5emwzsa2PpK52u3eE0DsGZn+oyeBppcIqimVx4bbc8krxn2zq1rXeZqqi+XkaPG4MMsBuA45wONBOsLFJXUwMUUXkJZzD2B79vX7624eb77UpHO5fAeB1ArNkZWVgmNwyedIyMuSDxnT2uhqqPDPDsXsMjQ2VGlZW24HfOtSk3IwuK/RrJEY49xGQM5Prpv5iniKC2eNunkm92yG8i+uNJo8cMh3Dv7asB1QjnAXccY7j103qYw8pIfAPY+2nshiMLsq4J7HvpgIm3fzXC8ZBB0UxZRVCEixB1Ea9s+vc6TEjAHKA+mlCJDLlUBwDg51oGHhtuHIH99MVxTiIlyEKBSCXOT7aQkUqnijDY8vfSrcooJ9c6RMTCTaM7WGM6gz35Gzs5mSPHBPJ0/ggaV1gU8l9o5550iI/54QgnHO7GjfSlE1XfaalUbgXLsxHoNWLwVvTJfR2Tw6FF3DcFwQVznjQ6u6Z8clxRAEjzYGMfXU+kpCsT+fDHAQAemkkp1ZSCcZGGJ7/tp4ciUFQrxJlU3Po4VEq+EPMExqLXXoCcugen3PyFcavr5OBuDHnHY4A0jJZ4QwKrneMckavjzWvyK58dNaOaP9mLra6w1EMzuSNu12/0zrSru9XHC0E1vqFcHBcLlSPvroCs6VhnDePTIUB74ydBqz4fUcgKpSnkYwDjOtcOVCXkolxn9FXUs0ctHEFlB482Dyv3GicUphC+UOTgcDsNFbn8PpqRJRSxOviD8wHmI9jjQeTp27W3E0MpZ1GCkoJX/AM6d5ISfkreOcXsVllYIWPDFv1xrCPLFMHIXwXwSMck6HvPWwVSipom245dTkDTyGtjmVVBzjhcjH750tbItPYWJR1yq4THf66RkgiEoI4Kjkg9xpOVisKRgHy9zu9daSSPjBPGNN1YryP6HlsiEkpnIJxnGTrW5bz5Il5wSTpWgqAqALgKvfWGkAnfcMhh39tBxoHeQzpWkiMsdRJliQR5e2t5HeKQRnBY88dsaUdHO4xkthhjXlhEgDFsFe+fXQovXgbTVDE4DEH3GkYERXYg8kEkg+unE1IdjsrgM/wCVSPbTOCN4hsdlLk8kaRpWBS6yPAVES7pWySMZ9QNbUaSVVI0SN4bzPksR6d9KtDJMzknAQeb6jS9rV5HB2YCggfTQ6RHvYSggiSnYR4dsYDEa8yNLGTUFRt9NKHckUaMRnvzrSrlVPJFsYEc49NLOOtBk20A55Eap8PxQAvrpVaVniaSQ5JPb6aF1LmeoYIAoDcAeuiUVQ7IoDdhqlqh06Ro7lV8uSo99D7xWGGDCN3GiUrlKYIVDbiSB21HLqrzVNPRoQWZslh6DQSqQsnsM26F6W3RSSEMzecj76V2SP/Nc4zyM+utxTPEEQt5QO/vxpNGlZ9+3yjygfXVvetA8jOvdlkEfLebkD31s7qAFkkCbeCNZUxSNK7bgxbP66RMLSorMeOcHHOoy2klo7/u6H5qYAjEbZIJARcegHrprDg0phVQofzbiCQW74wPsdPq6GnWpL1DmNEO1Y+yhvUnPP76FRytXOwjkIUg+X3wccfXg65jL8S/Y1mknmqDUx7I4yQHQ5J9jg+mlIYIoXaONS6E7mkVfMxHbPvjtnWKlqdJyqbnRF8zuOM+3316nDjaY6ncz8p4Ywqj1B0peORVq6iKnp403Nh2jTzSE+/8AprwpnnK009wlpnicysfDBZ8A4T6axSimiWZqhitQ5BhKvgKueQR76WCyVMCt4arKGLfzH28fU6hDUP4CNugdvRlC5IB05NGpCeFLNGpbJYjHp2xpvHJLLgZyO7bWJ7e2n6GAGaKWnO9ACu7kEEe+oQakSxHJG/HlQ4/KdL1z052SwwlFWMBweQzH+rTanEBDNFCYDyCr5O5vpjSkFPLUn5WreSAKvjbkIDYHIBz3z7DUBD7Ib8Q6X+KdOSUksmYSrbiON/0xqrOmYjTbUVsoQFWFTt2rz31c3WsS1HT0gZiGAO84wSP+2qJ3LbqWaaWAFGbZTsv5uM++uTyY3Kjr8H8RDq+ppKSriEaqsdMzSNKGDFT/AIQfr7a06avMtVC1UaMpDMdsSS5J58u//v8ATQEf/vHWxwqahmDbihAC8e+ps4pbPRJMzxJNKuzf/gX1CjtrPLSN/kCX6tabfGqHarY8Qrxu9hnvplbLSZ5YxOrb5CNikZ/Qe+n0vhT1EbgsEHKlhk598akfTsZqJGkSMbyMJKyce+eO3bVT2Wq/slVhhS3UDTzJ4UUXD7SDz7Z99bUkpmnepmWUqhykZXgL/iJ99NRLBOvyNPIzxxESbFPlZ/8AvzrDVfy9FPGJII6p42Dso3+GMng/XOnSpWVS3IhHxd6hprlVQ0VGXmmhG5lH5W9OSO2NVvTV3zClZVbwoiXRFfgM3J++MY0W+JN8pelLT4FCz1ddXS7DOq8Ie/J++oPT3Opip40WLy5yDnvnvo44d9h7qKokEk0g/kFkYsdwA9Pvota0oqSRHqJFkebjzpwP1OoNVdQi3OZt4MjYXBJ/bSlsasvcyAVEiq7nEJcnav3H1zp5Y6WgJlxRokkKx0FMEc5LCIhixPlxtPb31WnxaoLtao2qoVMUewgZTaSB649M++pd0LbayirxR3GvnpaeoA2VEuSsDZwCfXGdHfi5Zqup6ekuFw8LMcppWmQnYy7MggH7DSQ1KizJuByn0/1fU1NS/jSvu34YehxqfwXmppadlEo8FwMAdwT7apSepFvu9QsbMQsrAenIOppQ9Tw1jRUKuowAx55zqzkca6kkZ+PyEnTJP1AUqd7kswQKvHfJGp18IG8CCMRysVjBfl8Y4/7arOtuQq7aISQru5dsdxt/L+5zqU9F1aUFAxLBWBCEZwSpGsWWF+DoY5fNMtnq+4LJCZ3mVIjCCfLnPoB+udROxVK08qyyQ+J4kZQAnhVJGf7aaX7qJ5IFatH/AMryKDjGO330jZWDU++WR9+AWU+57Y1mUeqL7QRE81DXw/LSq8Lg7QTjcAclv3OP01JKS4SF5FZcsysGRgchSBn/AE1HoIZpborToTJTxKsZUeUKxOSR+g0WaGsaEVMcYZCwabP5w2QP2zpo1ZLQ5aWGNd9HGQ8EQjKY4DEnBHvkHP2Gh9dMuz+THtFMg3g93ZvNk/8Av00r4vhI0bszSGUhpARjCttA/bTCaplEjMsalZSUTAz5Rxk/pqwSTCNoWoqXZaZVd5I+dwztB5/THv8AXUmWGCjtazVLiXP5gUyC3p/93QzpyOClPhVLBd6eIxHc4yFH2x30pc7ijU5IjwGy2wHOqZyqQ0fA/tJWSZ2rJQ7Nyiw/lgxp5cqdGp5DPVDc4wI1xlQP6mOo7YWlrUWWaXwd5wqYwSNSWaBVoHSjlZd6nd4p8xP0OqxiJVVRH8qaeNlKU7Zd9h3MfqPTWaImt3MVHgqoYM5HB9hp7JHJLB4K0T1CoBv82P3J763pLcsEiPDCI0GPEVPNwffRQsvBP+haCJjFPHPLHvj/ADiLyjknIbv9PvnVhTUcpoEno44wyLtmlkmK7iSQMg9ux/vqGdNLV0dLFWUVTHIcHxNxJZEycYA40SvN8+ZVqSesbxJOfFVPYDhgO45Y5HvrXD4owZouc7iOepZKqjkhiu0xmlA8SJggPlIxtz2xz6aFxQ0s6+FJCaleYxDJHxLtk42t6/pqP1PUE5Hg1UpnpNwUNvbIwfcjjStLX0MyO9Lcp4mikApI3kPkYkAtn7En/p0/uDe2x24o66rgCUUYVwBEpYqd4bAyD9BnPqDqq+qqpkE2ZYquLB3Rb8NDnuwx3++rJkr5DcwtcrIpcxiUgHLnO0qfQYx+2q1+IlppLsHhkZKZ0JeKriUDnOCrgd8HTQam6Cl02c1dZ3Slk6lRoEmBI58Ve5Hto70/1dTW+SPeP+JgMc/l1Bes6C7WvqNoqu4QVJcBhJC+VGe4xpaClhqYFlVmEyEAebAzrdPDD20ZceaU5UzpWyVtL1GsDRzxk8AHOCB9tW9aOk6OOFJ0pUGU85PmVj9/T7a54+D9urzJCyTEcgqGPr666NoL9c6aJ6CrhEofG0lRnga4nJyKL6I6eJXGw1Z6iC2VSGehikiYFPCBwePXROW+22tieCZI2jfKKHyp9gM49DoTSSJWx8xRssiksBw6nAP6YzpbdWUXh+LBE0Tfy18m4OD2wR65xpsU5Jqhc0IzVMh/U3TjEtNTtJK3fw2IzGPbt21CKoT07mCQHC6ti63O1JEfEldNoOUfggjvz66iMs9pnbxaMB3PLJjJx767nF5MV8ZPZwOZwn+USFTxSiQBDKEdcEY/015KSVIt6RyEerHnR+qrnhk2vSJnPc4400e6SRKsixqBngYzrpJp+DlUrqwKqTSU7BI5DgnLY1rLSzqm56WTBA82iy3KdVkYKuW+gxpF7pUZxH2IAxjg6I1oGLQVDp/KikJPGc6TktdYu6Pw924BeeMfrokLrVbvCRznvjAAGkZLlOVKkttJyR9fpqCyQOltNZ+VYyGXuCQQdbrbagnDLggZ40q9fU7yGkbGM60M9RkNk4/bTIQa+E0U2yQ4yeDqafDmjC31qmSIMsMR5Ppn/XUOeTxWDFOVb1Opz8PaeWOCsqWXeXkAVjngADj99Erl5J7KkLHcGUFexOm0tIo/meMCzH9NJyze8aZPfB1kz7UH8sjjUHTRmWF1KxhlOP760lhAXO1VZfTOf11lJ1ljWNVVQx/q7jWJljVvDQ4zySPXUosUkxvHITlsZQdx760IikdX5UN/T3GljTh5AgJVCNvHvpKeHLnyk7DhSOBqEdM0nhQKY1XO7kkjI0xqbRRPL/OhyCO4GiSx+TJXjvz66TXcWEsqgem0HRjJxdorlHZFLl0VQzgvDDtbuHHbUerehJmicgK54/oxqzpZCgwY/L7a0hCS5zHgZzrTj5c1plbwJ7KLuPS16oZjLT1ksSg5ZGTcp/fTdpLnB/OqqRimMnZxnV9z0cbBsopD+rAcfroXP0/TVYwISr42qQcqPrq7HzI+GjPPiProqShuFLIDCrBJF5ZH4JGnCNgsXcOCeMf+NTS6fD6KqdvDwSB39dROu6Eu0ErtQVMsSJzsAyrH6551o96E1plaxSh5G6T+GCquScdsa2WXymTBJHONCqqPqW25NbSrLADjMROR9862gu1M0aOCV3HG1gQc6ZNPwLKTiEWnaNAzkhnOTxpq4y0jrHtzyMaQnkleZWQMf8nfWJ6jMBcyBMeg9T7ajQnuP9DuAu8DjJyFGdEqEpDSAqu6VzwM4B0EttRJJDkjlzg/bR+OZoYFIwQvZsemhQ/Y9MXkVC7bT/Xg8Z02uUnDOFIKjPA0uauIRDLERyf4xyToRc3PjFAXBYgE+mNV5PxGi3exlGm9yxwWPIA4xojSwGOImVfzdjprTBFclnG4DGe3206jmdYyHIKjsc9tVQVsdsTqpQQF/pHAOg9FTtUXUzqB4aeXnXrlP4O+p3Z3AgAt5QffS9jXw6MVT4DTeYY1d0QoSml3uUQ8JycnXqeSMwvIEYADjI1hQEJyvmbSVQdv8uF9nGTnnSNEG7S7vEk/LuPGsQuMeby/U6wIlkfAl49cjTpHZztMQIUeg76lMNnfN9jVqmWnFLKgU+ZXY7t/uc6DVHi0xp6yGQQBCRhSCfy9sfUg/vo/dopVmlaUSO7ceIx/4h9dBaCY0tVNUSU3hQo48PxOfEX1/wDqGuWzfdbGtFVS+NLJJEGVmJZPCBDcd+ex5/tpVJBt2xoEiVfMRGMfXPudZlkefBgo8spLM4YZAySfpjnXpkiqEE0WYUBBLDgZ/wDt0panZ6lijINSrCQLymBxj2Yeml45BMdjQqdz5BbuR7fbOk1QydkKliC4UgK49M6V2u0WyN2mKNx5QuD6J27ahL+jMsfhTtEszRs7Ds2Ao9tKzRGZUCqC8Z877t2R9j6DTTwihZnnZ3Y+ZXHEf0B9dP6KCcyxxwJ8z4pKoigd/udQJ6oYTlZaZZGCjaD4eMt9tNXAid0c4cbS2T2/XRGvjqIpBFgweCNpAPIb9NNZZ5aYYqowWBJBaMAyKR3OoLD7APXb/wD7qXSsk3AwQM/kGdygenvqjbzPSHppLlWTKVUAIh8pJ9Drouugju1plpJdzqYWjhUcLyOc/XXLXxHcUFjkjRI8wVDh1LbjkH2/XXN5OnZ1ODO40NugzbiZ6+fcjyuREoGSD7/bRi4LPVVTbo1j2ckM2EC/4gM9z7aifw+rzUg/LCMzyAmNT68gfp3OpXVU7R7vMksjYRYsZOR3YnWLL8dM6UF2+SEPJHTFYxuaU7Fz3+/20dsSTTzCNaswRU6guVPlbA5x986YxUEssOKiSNJZH2F3IHhqOSO2iVpjgpoBa6WoCiR8rIBww+hI1XGnIsnKh8niUVZ8vSuzFxl3C/lB7bfrrbqGRaSjpbbQgKJ5MzStjJz6Z9ee/wBdMUrvFuBkJCwqR8u27AfyjgD99eustTUy08NHFChhHY+Y8sWLffk6tyajRVFNysp/4+1ctPerPZY5EWnggMkgDY3yFjgkfpqDTXMUdB/MyQq7lAGTnT34uVcVR8T66KOQzJBTwxMx4yRuZvt+bUOv9RJHTJThl3PyiBu41p40PjZmzy6jqzg3yva41eEpoT55ZD5FHqfvpS6/GmwdK1MsfSFukqJ4fJFW1BO3j1VfvqIdT3ir6f6Xi6dEkgaobxZD+URqTlR9SRqE2e3y9RXiG3w7syZ4J9tb4YE9vwYZciaXVEyvPx/+It5nkkmvcyCXO4LgBuOMj786mXR3xu6qu1huPT15qnq0MYaLxiWAOcHv341Wd+6aktC73pC0SDG/GAT7a3+G0lTV9RxUvheLHJG0ezdgDjGSdWTxYnC0CGfJGdMZXSOYVcriNssxJOOc50tYRLJco2eNlTcA7L3x9NTO59ImrrXdVWNGb6kY0vSdOJbmUpGA8Z3Bh6+x1lnmgotGnHhl3scIQtSVhLeEh/MR6aO2OqV54UaZtrHDAj++hSkBljkkIVj5hjufvp27Elqalpl8ZVxvU/kH11yXs6uJtaCt+uIuNcKOnMrQxkDzjzbv/GjNilmSn8MhjKzBfNxyD/pjUftNM6I7v53xgnk59Mal9ltM8MsbzbnWbH1IH+H6azyWi9MltspUmqWp4nUCXYHKnzN9tSueiSOFqdFIkbylFGd2BwSf2/bUTpwBcKdYAtLHA3hhgfMzkZx29h/casJLO9DSyVWwv4YKbifK7YbJ9+66r6sYra8JVUTTRwJtyw255IwB5v1yp/XTeimjicNUNuYD7ZOpLWxUggqKp40ji3QhpOTtbG0ryfZl/VdRCrmij85iDqrEj3YfTTtpDdWHKe5LHuCN53Ajw3cd8Y07po3I8N18Rs7Qc6idBOJK/wAWSVWWMBgMdmOePvo/bKkCARzFoSu7cS2csew1nm7kMtIkNK0NuqHfYqOq7S55Cj6fXRCXqOhFCkBkcyu3tnGoRdL5RWSCOF5WaWTzHHPJ7A/TQqTqqOSVVp2QBhg5PIP0GkHssaIT1MQAL7JGy3YZwe4/TRamsaVNer0M0hZWUJHhQJQfQ6g9F1LPCsUu1MRAIyM3mz6asyyxU13t7VVTbKcSJFvJp5TuX/N+bg/pq2EbQknSJXTxNZbbuekmgdd0b7WBypLE5x/751B7hXxVtPILa9Uzq27w5Igroceh7406vHUJpKP5GBlZJYm3xqxdvy/mJ9OAP76jFY0Dha2CulYwr5037W7eX050+STjSXgzwivsbVd+qfmRBM38qIH/AImV3H1B0pb6uk3xuJQFUch8kHHPH76j9dPNUyrNMrRyZ5DjnHp9NPaBHmClwzKjck8A4zkcY9SNU923RpcUSWpucVW7Rwid8Y8rHARfQj35zpK826Nel6yWeFnC5be5GSoHI++edB6SQvM3mXdnaYpH9vQH750pfKmu/hs6UdQ+yGFjLT7Azebuwz6/vq/DPrkSZnyQuLo4n6irZ63qGoqNxkzK2z0Xb6D6aI2SsaqQwu4SRTtDY4POmvUNLURXqtpZKhZFDF0kC43Djnj15H7HTG2VU9G6BwWjU5JX+pffkfUa78oKWJUcPHNxk0dSfB+YS0Q8aLYI/ITtzk+4OrmoaZneIRkt4mFz7fbVHfBQlo441lYxzKpC+mBnn++r1tUKwq6ySFWEvk5/pI4OvMcmLlPR6LA17avySSGjeDeI4mR41Rg5P9PsffjA/TWxKJtM0T+HIA6nfwvfLAD2xyBplQb/AC07VJdpQ0KYbO5we50TZnTxKeqBMlO29UCDyI2A5yPTv++rsb1RXJUyMdVJKKVmplE5UbdsmSGU/wB8arGtnprbct8kk9A4YBUbJXPtn21cvUVOkcEFZHk+LGVHdkZc+nsdVh1HbaOvxSsxHikiNyTgn0H76aSkmmhai9MISUsNdSiSAq7EZ3Kcqf10ERCHeEx4298+mmPQ1TVWW6NYq6dggfPgyNkk+hH01N+qOmKmCNK2lBUTtyGGCM9hrtcLI5L5s4HqHHUJ9kRKaLbjaeCcHSMu1RuAxg40U/hVWYypUKexB1iaxVDorMwySB5ew++ukpJqzlR8gSQgMAi+cnScjASK0sTFT6D01JFsVMkhaWZ2O0gbMDDenfQ9LOGaRGlyMcEjUTTLALKwGTt7n+2kZp2AxtJyPTRz+ExNu3S8g4AxxrWa20qLmRwc8cHR7JaFkrAyCMopZWz37asnpOP5O0x4Q4kUswI75JxqGijo4kO5gM9snRCHqekpxDSFiiKuNxJwcaYpcW3RNJXRCAMhm9O+ljOCwiLgoBydR+1dQW6scQQ3CHf/AFEtkD9dE4I5JIGlp43nTcclSDjH20brYfbY5mXDBnAK4xpN6hIV3HnPAA9NNTcfE8jYUdsEEHP660SUPmNyQcf309pqwJddsdCo8w2HzEZ5/wBdbpUwgBZpWGBwPc/fTRIxjbu86jP6aw8PiU+PG8Jh2zzqJJgb2qHLTh1VElyRzt1lp0C8nc6/mGmRmYxFk5K8E415AQ24gksMnnvoOP6H7JjwTDbgyAk/060FQc4bA9h7jTeRnZg0LFAqkENjOdI/zPltjIzOMHProdWFTH7urZOwgkjCg51iWUxDETMrg+/BGmoqokiQysyEHafU88aWAjjKRNGfMOM/66jTQ7aaN5KlYCgkA3ucZzrdZ4nQrNTYyccD++mU2zxSzAYB9fT7ayHkLGQkMQMKo7aiv6K2k/JrV2u0VcbLPBtVuSB6n00AqejLZVRO8SoMA7FI82pEpkeQzSIojCnI9QfppRG3IHRRtQ9/XGrFlnBiSxKRWt26AaJxJDJJE7YKlW7++onfOlepKebxYqwPHg/yiO+Pr76vMOjydhuY8Z5HGsGmomV/mokkUnOxl4z/AK61Q5N+Sp8WLd2UTZ7nDTwxwV9NPFNAeSyYDD76MxXWilxDFUBgw/KOcaseq6Ztsq5+XDA8qCvr66jVz+HdsqJWmpQ0EmcnYOTq2GaMih4ZJ2R6aVZIwdoYKMj6aZSsWcs7FyvIwc/pp3X9FdRU0gW33MCAMCyyjzZ9vtppV22rpqlfGp3fkYZO3b107anHQaZjakjh1THuCNLyRllVAQAdM4K2mM5p5GeOQE8SDAP66etLGYWkBLBe5U8DSxj1BRHLu4wsBC7XYhR7kaK0UJhgVnQnOMLnhfpoC9ZFW38wKQTDyUPIX6/rqSMZvDAVc7iM6cDaQuCzSnd+n203kjdqhjny9vtpWM7JWZ87fQnWUljZ2JBG0Z+h1BFJtjZcnLiMgex0+pk8SMMcqT6aZs0u3cpyPY6cLVMB5BsJ75GoWHfN4mp5kLQTiYxtjI7Ajvn66Ck1E0XyTjEMimZs8bAD6E/c8akVxp4yzPBTxI8o8SQoOZH/AC7j9caB1UkdvhHzlK0/zB2KpySG9CQPoD++uM/B0KvQzgKyMaaKZozMfKz4wP29ONOUR497ySRtGR4flPOfcD20myxJLHFhys/GEU+UgZ5+msCVxPNGUCSw4LZGQM9vN9tVP47LEqRvA6TEwxxeOyjuqnGPTWVhqS5kh5K/mXb2+50tTSQUeYm3K8chVmbzAj6fbW8dVFGjJEzDBLkqcbvvpk7I1bs9AGhKpVEYU5IAyTn76cyzrNEJ9zpDnYiqAD+4+udD5Enq6aFTJ/MlDEEgeRfYE6crFKI0pwahWRMZkccg+pGiM9npKgMwdA8KR+bbwSxHGCTraGQVMc1RUTlGI3Rqyk7l9MfTTdATuXYf5LeESRjPrgfTSghlaOWWWUkKFRUzgKugwY/InHEWhY5Y7Qd5AwFJ7a55+LcEVjm6jhSKGSRIVdC65C7g3mP7a6NWRoaKQArIH8jkDjg5H31z9+Iy3TPcIpkIFPcKQxOoGFO08Z/9WsuaClG/0aOLPo2ih/g/1HUQfMQoQah3C+KwwCG4yv641aUFwNbWLT0KDYmfOzevqfsdUJ05Vi3XWaiztkLbY0HHHqc6tzo29B6mO224kxozmVmwN8ijJJPqBrHmipbOpiydY0TM1ktPGHmh2xSDwo07secbifbPOni/MPMkayRSxRqAzY7MOAQffnSEdQlbH4m/xIFKswVcc4zyP2OnQzaaOSrnCCQL4WxwMlwM7ftj/tqhQp2X3YEqLgX6oorbDChScflGf5UYGAMe4xo7NPAtZDSW+SMuzFTJjnB44HvkAfrqC9DVM916puFdNKQUJhjXknYnAIx99SfqKr/hrXqenOBQ22QoYkH5xEQpyfU5OlmuzURoOk5HNfUF1ort1v1DdaWQtDPXyGPevmCZIGf/AEaCzUcdfeFlqPEaKEb2YDAxoZ0ifmaMytJJlmLN5u/vp71HPJHbjTUW5fFBiZt3ONdSGPpHqjm5Jd2CL5QVnWt6knoYc0tOqoCQeyjGPrqM01FdemL/AA1MMMsclK+5QyEZX11bnws/hVNWU6XCXMisG2BSee378nVw3L4d9KdW3KmqqmOaOZcLHJDhXbHADn7emq58x4/7bRr43Ahnj2b2VNDBS9ZdMzNTzQGolGHjPp9h6HUR6Vo4LX1BHBSokcpDAIRk8dyTrpSh+B3wmttU9RJXXjcq7DHDKVLN+Y4x9eNQeg+FydFdX3GtaCSSKoGIlmxmJS2cFvXWbDlr43o1Z+Co1JIFSJFWLT0iRuk5Uqxxx9/todW0aCpMVNLvUYRSRggjvnT7w/lLiWnlwjrISR/TycAa9ZaOpr6pJlhALNkKB2/+3VGSSe0XxiqQ3htwlK0SlX3fmcDTxOn3e4wUVKAq4DsQMnHufpqSJYis4iK+Eue/1GpX0t0oKyrmnp0Q7UBnldvbgDWZzGjCnZE+nunvGuMkUQ/lxlmOezbQc4/bUogtYgpzLADJGz+d858x7KNTOj6NkpKWKtpEkllqiwLDygoO4+x7frp7TdK09NLSitkaFxE00UagbIR3HA99LdjAizWCBqqkd1kZ4plllwmF5xgD7Yzqw57akUBkXEtOrk4HJGASc/oGH3zrW1wVNuuVFSMqMYiMMRgtvA/86O1lHNS0NRKcR5DmMHuQCpKD/X9dLKXVAuil7hT0k1sM1SGESSMZIyuMkkktquOo3YxloIHAeZkXaMhVHbnVjV8E0tFMHLxoKiRA5H5lDcg/Xg6rO9XVKIoFU+FI7HzHgsPTHvpU+7LJTqgdSSPPIqpu8Q5XBGMn/wBjT5L9IIkiUYdzuYkZA28ajprJJq1qmnY4HAXtyfTSkKTNP8y2E2DDhj5hn21HGmJ2sLU1tkvdwAnmMskj4UnhcnsdPr90QaFI5oKsMZiZAyf0KCy4P6rqP0l+e0V8SgqYM4dAO4PpqQVfVVZcaedSsiCZ9qxFvKsY7HR6pbLL0RRLrXUdT8u0mQGwG778eurc6Bv8sLx0sgSoZj4isCQcd8H6aqO4JTS7YxVQmX+vGfIPodTToeeNZYhNIsmMIgIzuH1Ptp1pWV3Zb1dVTV4WVYWpXBba2wkMpGME+o1Ep57rIr0tTHFKsBxlfKJFzyM6ndvlpbtbhS3CikSJAYzMoBVQCcD7aC3LpmOYz1aSmIrg+pV0HbJ7DjVWRpgj5Io8MFVTSxNIjKFPhoXIZG9snvpvZ7k9LA0ciL/KXEiSDPl7EZ+5H7aeKbfGslLKsy1COWj2fmdzwAT7aHtcYIpRLEkTVEZ8FkmBKnP5jke2qVp2XsdQ1NtMdRT1qeFDNhRKG4jfPJ+2tpY5Y456aK5K0wTNPn/5q+gz6nWVgpyRTw7pBWLuZRkhWHZhpnU2oRriLcTENgIHKk+mj2qfYnXTX7Od+renZKTqOrw7IznxVRl5UDP/AJOoIpWpqZootyHdvALYIwfbVv8AWDS27qamSvmeTxsJ4/cgZ/Lj21VXUdA9F1VJAiqqu54UYBBOe2vScXJ7uI8/yI+1OzqD8P8ATrVR0RmjO1oyQwbt6avCakeB41gkG+IlGXGS4PAI+xGqU+AD+JT0mwlCkZjU/wCU8E/31e8bLLTzSzsxaMEkfVjs/wBANcLkfm2dnjxrGgRS1ZhropWnEMc4xC+3KiUHjP3BGpUZxOae4JEwljzDUxlCSyn+ofT1/TUIrJ4yEjdN3husgZ+4ORhf/pP7HUwq6t4VSeNuJaZZDuOMHA4H6dtV4tyobIO741LU255YCZIoI0kjxxvZAA4x+uTqqL9b6mRHp4ZWjeJ/+IyYVZCPKT9M/wD5rasmKqiTdCSyxoolC5zksMEn9CR+uol1LSGlkaLbGxlgxG+fzbCcfpyh/TWh7ZWRbp4U/U0bVFRTLDd7e/hSE8YUH1+upzd0qa+w/wAThqDJ8niORVIYAHsR9BqshO9DcjdKUvmTyzRg4II8o/UA4/TVjdB3KaGX5UtG9PUjaVlHDD2/XVmDNLHK/oo5WBZsWyKCtuLgAlzk4B269KlyA4Zxjk541Mer7R/BytdTwK9PISqllwVPt9tRSpvVXuKqEHABBGcfbXexzU42jzE8XtypoZTU1xlAcZ75/XSYt1yd8O2AR76We71viKvicYzwukPnqhizic7sYGnUqYppJaatDxNlz3Ge2tTbWAHiyZOdaPVVLq7SyMec6btPOR/xiFHcadxt2BuhzLb42TBnyAc8+mlqSlpkVoN0cpbzEYycdtDJJGVlI3k54B05tKkVZmaJmwCAoPHOrEVV8uw5bpahm3oadoQcZaNsZ07D3S2RQxUlewWnzgADJHsSNO3mHhcrgJxhfr6a13o8fiSrgDG3T9QLI1pjn/bevpESOssEdS3DFlIOV/X10lcPiF07URuE6dq6Sc/lYDKhvrjTVy1TOQfyntpOODLMj42gkYYZGo40gxkr2ObLf47tDLW0gV1i8rgMN4/6fUadVNfHGSkqtE+N2JMqANARY7ZODI8CBwdyugKkH6aTqLLVJCVivdXtj8oWQ71A9vNoJ0FuL8Ekp6iCTAilB3jAIORn205efbKm4AEccahEF1utkj8KptdPWIThJIsqxA/toxSdXWpgkd66er6RSMAxEyD78cjR7CuNhqaeJzsMpRicjGtlmlj86jcGGToLFe+kZJiIr2yIpzmRGBU+g50aFvnr4lrLZWU1TG47LKAw+mNWKSoVozgGMt6Nz9jrLx7PDMpIOM4zodWVlZRMsTqsUg7hnwDrWa6STqJQACByN2f1Gp2T0TY7mSaSTyldmM4Pc6ytRJHvl2/5VUd86ZivVlUKcM3ct/prH8SgjzGsm5mOMbcjOj0oXsOErWmypTbJ3I1vLUFSI0JO4eYabQMwcsIxhzh8emveKpQh0O8ZCn21OgU7HIbYQ0aqpBHGe+nC1Q8UDIPfONCmeYBd0uGOMEa94zozMSWGg1QylQUeoRXTcODzjWI3hO8o6KxbuW50H+YqZJBE0YC43Lt7861VnhKwS+J/jBJ0ehOy/QZNOsrEy7GHfJHc6YVFnppJC58pPZSONJirlc+LE+BjlWHrrY1a1ACiQmVeeRjH01I2tIrYGudgp5FO6nR8jZxgHUal6Kjk8ZIxJBI4wCjn0/tqwPD8haNwSf8AXTU07b8kEe51eskkR400VEnRVR0zXS1cFa071Z5EqD9s6XluNRRuVr6KRAByyg41aMtuaZ81EauF9T3A0xrOmaWvchXZc8AKRkAeunjm+mUyx70QFLlS1SYhcbSPUkH++t45fIVJyBxqQ1nQEEgZoMqFJJOQGf68ajc9h6jpHaGngDjb+eTLAD66tUk/BUoNOxSMtyjsRu4UfXTggLgyHnGM6hdx6jvNurvBrrVJFEzCNXjyx+mToqvUVuSRqOrnEc0YBMfcKD9dMMz6TVzmnWnbaw8aLJZlOHPv9NBa9pXCI8jBm/IBwP30aq4pvlICk/lK+bBOPsNDvDRSKeevCK52OWXdszz39Dxri2dGGxhJJTxwGnereBguFkRshsnzA/ppGSDwYoHLbvEUknOfKD2P11rLH4fgyDLMj+VeO+e5GO2Mfvp7I6TVBMoxIoDuxPlY+gGkn4LBGGJmjk2DcmAVQY/N6jnW0EG2IrURiF1JzmQEsMZ9NLJPTmCUeF/O4AKj8w/7HTYRPOyuisRHkOfQ51Igd/QsUjf+UykjGQM44+ml5ULxqRJtwPO3JDj0GkZqVZ3p28SWmpoRhxxmY+wOnQqGaLwY1baSWAJHHsNMFX9mpqjWeAZ3CilQomFxuGc8/wDnQ+odwWlkwYlGHfkbR6Lj1Onvhr4i+MD5v6QMnWwjoVqFnrKRJ4EOdhJGfqT9NQi+PgRp8SRJHGjRhOSDnDN759tV38e7L/E+iJq1KRXajkEhIGCEHfVoUdDUVVIZaGglVecs5xxng86b3jpCXqCxVdvqphsmiZNqYJDYOCR7caqyRXVjYaT0fNKtV7ffZatRGDIxCP32A6sLoO31FIclgXnTLK44wT5ufTjUe6ssM1r6lMNSIt1LUvFJu/ICD66nNiudPMnh0zIyIoUso5c+uNY5RrwdWMU6a8Fo2eOKCy08s1P4SySEklT53zgkf9OhvUtVXpRyzTbZJmA8+0nLsCCQPtjT211cXyEc5qC8qYAwxKxDsePfTC7161NH4MayI8aFmZj+cc5Ocdhx++s2RtM1JJoF/DVKIh4Y4xFNHIGmckneM4C/T/Ef+TTD4rXcWXpG/wBUtM0UlVBMsagHyjbxjnnudE/h3TmntpdkkJZppCR2ychST9s/vqu/jRc2/wBiaxa0Mk7yBwHJ8xIwF+mc/wBtJBKU0F1CDZSXSUfh2Zm7EHGdLvLHVwFSxwpPPqMaxagy2YwoMMTnH2HfTameOJ3MZBIbkN7/AG11ntHKf8h3p6lnSsiVEZXkwVYAqfpzq6eif4vTzLIJ4pZgNyIWJ2MPU88nVP2yuMYDNL/MIIAY8AfT21NulOqXSOQrEqLHhePzSN7Z/wC+udnh9nS42brHTLhhlcW2aqPNTICoYejDvgaSu6SXOmM8+J1ZESNj3O0kMc/pxpbphXvPTbyEeHVtIX5HaJRk8ehJ4HvpVqW431WJi+US1W40zwpgbpNvOfY8H99Z+vV2blkbXkoq+y7LhJhSFQ7EwM8n11JOi7fV00TzxxFJV8rqe+G9e/0076Y6FbqSuk8aXHhqTHznkOODjVsR9DzU0bx09FJCBSBPEEeQXIcEk/TIx9tVT80GMktEPFAHqEgmjVw44YDOMcEDVmdPdKRi0KsISBSVDxxDzy57d++Mai1BaXp7mE3ZEPG9+wZhn/XOpnZbhPR0cUlyqDNDEzxtyBuPYYxyAMaxyuy5SZKYqGllovlRF8tT0qgLHUOVUnHLfQk+gJ0HmtKVNzjoYQ0MTfzX2eZnReVwc8DuPuNSSF7WKNPCUVUSF5I4Q28k7eRtPJHOtKe2VVVOawyrscrIsaqQyqCcrx27Mf100dFbboDwWOWrq5KiohmZKZ/ELTEgyPkqFB9ABz+2il1rqyYyotvSGFaczKGYHDEhmwSeexA+gGiopJHaSGSdTFEFIRH5Le+DjPGP1IGkb1ZZK+njkgbLxoFGMGIjay7s/cg6mXwKm2yqOpqSGss701G7IY/GLL/im8UDP+uqQ6n6bNLS1VPWB/Eo5Mk+jHCk4+nnHP0Ouguo7K9ppkhrJUcByqbO5AONzD6nnGq2udteYYqseEVdcOfzMR/fsNVRmos0uKasoiWOYVKiN9i/mGB7H009uleY6UTPt3hRgt3GnN5txWokWOGRfDIAx2HHP6Z0FvdC8ln+YNQiyRscoSclfQj31qgvcaplCVXIddOikulXC9VOoKuQ4PYr7akPVV6oaKST5eKOAYHhnZneg4B1ToqLpGTJRTSIQdrDPY6XrXu1TSrHM0jOTjO4kqPpzrV/T7KnnNLn1a89xNPQb2JbzEe2cf8AfVk9I10tvEVQzss39K7v/s1Aen+mpPnIdgDZyC2M/qdWjS9M1tWgqFpJmpogo8SME7n/AE7aHKhHqlEXjuVtsszpvqm41qLEJXESg+IxkUbT/wAp1ZHT06zp4UtbEsLZY7hkAgZBYeoz6apfpqnqaCYwVtHU/LlhlmiyMe2e/wDbVwdL2ylqHRqCvNRTbSQhYbkYckE4znHbI1znCjZKSaAPXfSs1rjgu8G3xDIXkVCMj2YD0B1DquCC51LsY9lSEyrAYDj1zjudX31P09T1HTqXGeQVEDqsb7GDNz2bHrgj+499UvdrTLa5RSys8UtI+9W/xKeQP1GhOPV0SDt0JdOU9BPGTUA/7scDDbSv076VutM8csskEgAAxjux9sn2+ukLX81RSC6mAyRhwzJgHIz2YemnVd800ktbSLup2UMqheYie+foNVs0dWUx8WaGOai+aAZZqaUOgzztHc6q3rKpjPU9JVqUdJ6eKTcvO4nuD7HV59e0nzVqljjAExRg5bnc2PyjXNlTKs/hBywkgLIMnBUZH+h13fTPlicTg+opqR1d8AlWIOwB8MRkrG3p9tXjPsgR2jkZS8e6RuxAOcAfqNUZ8CJYoILXUTSsrYEchYZG09j9c/8AbV5XGKWneOWMbmZSMkeX14+/OuTypfJnTwO8cSOU8dPJc4BKScv4WCc7m/p//bz99TRI0jtccjpiQb1bdzzuIA/bGorarbJU1KgrKzyyDiPgjAPP99SG81U0U7JGxEXjNtGcqBgcE+/B0uLTTHmt0N6mUUjUdyeAtG0bBkBzznA1Hes6hFoljYkyU87ZI/p48yn6Y241JIC9RS0sbKh8KXIZVyCpOSf051FPiJ4cE8tKrqZljy5z5WkB/wC4/wBNaWitVdMr6CtSpnkhRvPt8QheT9ToxZ7k8UiQznaoYHjIJOfU+h0EpoYjVR1cTHxIWdSR5cqe36aLUpKAKX8SFiNuThlO7sT7450rL/qi5LJNB1JbPkLsS4MfO7JIPoR9tQC/2KqstxloqtCGADIdpG5TnB0Y6auU0DxI28mIjAz3Gpx1JYj1h0+9bQ7WukSbkTd+bH9PJ1s4PJ6fCRw/UuM5/OKKYaLlQwA786TFPxiPnA740wq262pq+SjfpgRzqxUiR8Y+ukKmg+IxA+Whto3eVsMSV+p12l1ZwfktPyFJKYEHcSxxnOe2kjSIEBzyw4BOgv8Asn8R55GSS908bd28OE4+2lR8NusJARdOragI5yfDTGB7DVi/gDTYQliDuq7lxnOQRonaikOZQA3iAgDuSQccaGQ/C0nEU9/r3BICZbbuP7amFqsMVug+WyG8JcZY85+mpGW6YvgExpPK5kXchXh0xn7Z1uNwbbLGCx4XjGjMdshmD1JB3ADaobBz9dYjtCTK5qGO08Al8EHVqmL1QE8F0R1U/c+o0rDSNFIvinKyDBI59P8AXT6qoJEVCgy8RAGezD6++mslFULUxbUUvklipIGPt76dNMnVDbDtIWqBtReFXsSNLvGp/kJHlQd2T762qKeSRlGxsr9NehilKKGcdvNng6IslQikIkj8Nl2s/qPygaWWjeKT+SQSozknIOt1SWmgwx3ITkcc6TWeXYSkecHse/2Gp0vZE2hlU2K3SStI9JCSVJUFc/vppBZ6RHSeHNFKqgIY+P7aKB6l1OANp7cYI+ms0wMRPioC+eFXvjSOLTD2YKuFPeq+FUqDSVSRMcGSPa5H/MNPun57Okb013pqylZlKgnEiqfcdiNOBhlJiwuG8wY9tZmhgWPcQrN6HB76Xox/cI3dbqtPcXpqCWDwUHDzlhuI9uNP7NVxVW9o6dneFA7eH5s59gM6eVEUEy5miR8gcFRr1thitNctdaE8CpAI3x8DB9G9NM3JKhW42Jivp3qTDyp4ZlYFSD9cjTmYyMhaSPw1UZACcnRSTrK9yVqisjt9WIwVVZ6de57ZYd9R26Xi6VVT83BY4lycSKkp2P8Ab2Gp7rj4QHG/A7Y+Igp5CAQc8EZA/wDf+mlIoEwWDjHuT/rphaq+zRK8dyNbb5ODlwHhzzwGHb9dI13Udot1w+UkmZ4ZuVbcDkenbTrLvaB7b/YWTYCBgkn1HprQJEC5diihto3euk6eugrYwtGkje7KpYZ9tLgsY3Xwmbb23KQc++rOyA4sQlXbtmZcqeABpJYImmLbtmDnSyAOwLsVDHygjga3hCRsUkUSZyGI/wBdGxPAnT1B5yrNnO0Y476UjrJMOXjUD01osgEkgVSPLwCO2tYnRsCT7YPB1COVGwqYXDOxHic+/bW0E8AVWim5P6Z+mkJBtLBRx+51qAgmUFBuxggaZIHZDuCpZnkUxADPGTnWDTxyBi3JI5AJ7aTZVjJGSCTz9NIJ4qsXVuV5wfXRXx8BMVvT1HUoJgF54KuuTn6ajtf8ObPPKZWpYtzc52/99SWaseMFpEJyc8HIGtfnEaJEllCuMnB76f3JCuKOxqNhPb4ZnbEcq7gCTx+h0Mryk0T0jRJ4XcFSclsYyffgnRmnmE1hpRNCklQ3Jn3jlf8AKPQfTQOqmJlbZEXC8Iex+51zDXjB0tvcCOYQkeI+d2eTjGRj2wNPJqdpYiKV4wScxAqTz7aRgEz1CVFNKkRORJn27YH1Ol6SnrqnxIrfApML7dzeXH1z3Oll4LBtGG8JjNMkMinIx/UfUadIsSUsSQ1B+YZy7KG4xo9R9IrTTJW1db4snhspgEQeONj/AFZPrp/Q0FvttLJ85mWVk2pI2Mcn1/TSWQjcZqvGR0hacIu5gi5xjvjRQ2ypq38aWNfCMfi5bysfbt9c8aKRXmChjVTKkQVSoWPAJH39tMbl1XTEq0KE8bQWbOCPXjUtkE6awRZZZwZJnXcHUYwNKJFRUhbxSgXGCrY40JrOpqqswBKFwuwbV76GtNLLiSUhnHqBg6MG35F7Etq7rR22cwGYTlYw2InBXb6aE1HVFU2fCVYwfKQBzoK1Osi5ZTg8d9LQJGBtBU7eTu9dHIriMn1OLvxJWo2brWrqghYVjmpgQjA57n241EOk71LQ08KwO0kxVndlXkZ75Pvq9PxedOKbfbr74QWNS0D+oG7zD+ytrmzo9BLMtCJSYpGMe8ntn6ayyidPFJ9UXZ05e46uxEmRkErnK5BLA9ifrorVV819MVtoy8UGx2Bb/MBtX6jIz+mg/TPTxjKrSr4kaH+bwNpKDJb9yB9tSCjpd1ehpt5pKdxR+MD3deWwPbzf21lyrZrhK2PoKdOmbW8knkSbKLld2/zAAcdhydUL8fKp3tcdKRLueqiOB+QIi89/vroq+UviOtr2l4ZiqxYi7bef76pj8TtnNq6ftkT0/hPJUiIFgRu4Gcj6++jgx3KyvlSr4r7KXpVkW3IhbzKNobGDjQhgYaogruyeT76OR5jowsn5+/00GqkZKkPnuewJ11aRzW3QtWzO0sbw7hlQNue311IOm0q2rqcIWkVGBznuRoPSQCoqBLIjMMbTt1ZXRPTbK0V5aoggiAOICMsB7n76xchKtG7jRbRbnRV6orLbPn6uVyJ/EgpTHjLSqqkKw9gxHP1I9NFaa/iwdISR15hFyuhKR8ksxPeRvbUQtlV4dFDTysZPl3cwx7Rxu9T7jT6ls9bcqhrlX75ZU867+DtPt7D6a5+Q6MH9Em6VqrbR0MaGKKJlTa8wOPNuBP8AodWbS9VWyvpljLKkEbr5lG7eM/1D7n++qkSlkeaQQNHIzJvK4wCDolYoWm2JPLHEjgxkh8FSOx+vONZpvZeofZZL2mnrJEuW6ONCu+TwxhU2Hdj6nzad0lNA1OtMyuseQ6lowGctzk+3B1HqK8LRW2ngQ7kf+ZMVwcyAkdvQEKOPpreK8JKz1k0uXn2y78kysQGySe+CfTVEWnJ2WUySR7KKuMNMixzeYSSu4zHGpO/YB3JAAz9Tpay1lZUlK2op46aKEl4hIxG+NDlix7/1Y/6ToJT1NJdasuYFilqlMZZ2BDO3DAH08xP7DRQGkuvgw0IIkqD4J3sXiiU/nHPuA30ydPSEl4HUt+gilp6ualZhPU7WVONqZO7B799p/TTeuvdNEKunWQoionhFTjcQVO3HoPKdPrha6OOt8Tw/GkhxKI9pJYHuOfQEj+2oheLfUTRTqUb5tFyyjgtjjv8Ar/fWbI3Y8IpgnqG7fPxvl08RlRQVGeRJk/6ahfVqgJLTxz4Dwh2P+A+u0/8AbTuSqrIIJlljlR4CRtA/MW83f09v11HOqa4rQ+EkvMYG3d/iHGCf76RKzU1SIDe6QCTxYpSwZTknucnnTKus8tRQrJOG2BCijGeNPKu4FKeKOpiy24tuzn2yOdEKFmrHCzSBY2GAWAAU+n21bC1JNEULRUVRYqimqXMaHZJ2B76RRlgrhGUDBxtXA5zjVxVXRsJqcSESTSMcBTwp9TquPiMlu6dZbfai09xqyTJlAREvbjXVw5O5zc+PoQvqHqyptT+Dbo1VIxhySeT9MaM/Db4v3C1V0dvrKp4Iqg7GYZCtk/XtoHe+kamvtdO65ygAYMcsudBZ+nKimpzSLJJIYj5fLgj2510Y4cOXHUvJycnKzYcirwdsRz26Kno7rabvGxquFgdtw3hAGIPp5iNG+kL9V2q6vFco2pqiTAd4gAH54Oe2T7656+AfUslwq26TvchYOgVM8tvJHmz6cKM6mkt9qY749LXVQljgYqiM3O3Pr74Hpri5cSxujr4snux7HUVS8dJZkpJ3aYRAt4bkA7CpB7d+Sv7DVQ1lvqLi9ZG8PiVO8NECQTwfU/bUk6b6rS82dLbVV5iqY6dlQiP/AI8Xc5PfPGo/XmS2/MGiJ3rIxhUjG7zHufcDHOsuXxZfD8tDKttdM8Edztta3gSSqlZEUOY8FQT9e50NmmjWZxBWeJTzp4J7j9xovDcaaqolqYHRTUgrLErEndnH6YI/fQG4zJEqUjxFAhwWcY3J+ms5qtkdvtKk9rnhqUR2GXUpkjA/qP11y1V0tNHeqtA5KGZiARgnJOM/qddeTQCNJoKyJT/iBbzL9Prrl3qq2ij+INRCcxwyVCAKeSAx/wC2ut6RkfyRyvU4WozOgPg/PJFYaFol3hGSOUbuxB5+3GdX9XVLz1KQyuqlyX5OMsAGI/vrn/4O0DLbLhTOzonjNPxyMYYD7Hy/31eTSvPW05cKWEayIzH3x/cgY+w1k5UPm2acD6wSDNqpCk0VbLTAzTbZIwh7KACwP6MumwpRPG0kbbYd74HsQCdG6gSQN4cVQm6jiQOGH9TKBx9MoP2GhlPUmigYNTmaenIZkAIDeUEk++Q3bQhHwNknsc2mJ4oHppWRVZwVUHOEbBX+2qn+IV1pYLtUxGVVVZ4pm2DIXuh+/HP/AE/XVoNOlGI6iZsMtISWx+bYpIP/ANQH6fTXPXWVQz3pUmbZHUlvE2cnyu3I9sgk/cA61JFLduxxaJTKkodAkkYMckRfzIQe3PfHbRmGSPao3BHBB2+hb0P/AKc6E2qdgy/MuZHY7JAe4KnBOfUEnP10UjpElleJmORIGjPqpX/3jVLNGNtrZKrLV+DCiiqKFTkSf4dWF0nfZxWPQSSr81IAxV+FYejIff3/AE1Xtuo3gps+BLNERmUhQcD176lcNnMngYLCrhUNTurFW29/T9NV7htEm1NUywrzZaW5RpWVdOIJo/M86KDn7/fUAudtq6edpEiVomO0NGOM+zDUnjuldHTruDAzA+LGCFJPrj9tMpK+lrmWWGUh8cqy4I10+JyXKSTOJzeKox7ois6TU8AlVUHm85Hca3ipXn2iXZuk5XJ5x6aK1EcNWGikQhD5nbudMZbZHPOknmUqPKW42Aemddmv0cVGpgSGXacnByCT2+2klhWV9ztkEMAfUHJ0rW0tQtQI4o3XYNwkPIYaTHjxssSL4jSAsGI7ffRSoNI1WGWnkwGjZT+dvrraNIljMclP50bcR3yPfOspFUS4E+4DI7jAzp1FUQMChADflHHGdFAaVCUscUyZChfQZ9NDZIDFK0YRmHuNFZpaaLFOyl3zyFXSMS7pidgyo2kOMHH/ALOrE6KpeBg9NIU3AemBz66Qlp0MbK0fZshh6aIiaOM4ZFMRJKtjsdIRyI1TLG0jqpONpXTp2Vg14ZXWKNSrIAe/tprPSGUtDECuCPOOCD9NP/AaVXYSKpXI4HOtpIRsRJVIUkeb2P00bIDY1kjYpI7OB5dx750m8phLLkPIvdsYwNEpYYowzNkRucgntpnLBA6tM5GFwuR6/XVipoglEd+BTqCD+YE4ydZeNldfDm3qOWU+h9tKMlPSoH3rsBwWx6ntrDCZQQkCOx8249j6fvpF5IITo00iyxAGNTyo9NKRwtGxjHCk5Y+40nQ0lxNQ1PSUssviflQD8xHJ5GvT/N7pDxtxjYCdyn1B1ZSAbOUDMkKqFJ3Z9zpGSRzTqXkVXQncPca8E8SnMTzpHJuHY/lx6fc6VaPxKQb32yNnb6k41KQ1sShdCvhzRJLEx3K2P/fbTCs6fttWfEmo4sk4D48w0RYkxrDC5YqMkkevrraWTCpE0DZb+sDjSOFsXtQ2skd16aqHms9xWNXG0Ryx5X7j66eXDrPrC4laeT5WSEHzSJDh8+321gKWhJJ/Kd3P10lGiHfKihS/lZMd8aR4h1NCsl/o4YBHd6FclcLLCSG+x9NAH6ipHqhTLEP5pwGd8ED0OjE1JASsU0e105DegzzpvLa0YNuiiqPFPGRjA0sYSsZzi1TERcqFJ2WKoL7htG0Fue2ONZimNUzQx1AE3G5X8rDHYYOkzYqSicVFCzQTKQd0Mm3B+o0jdrCbzI1Xcp3epK7PHUbHz6bsfm++r7oq6Rl4Y7eKrThJcMvL7l/01iEvtMrMm4EcZOSdA4oeorcpihlEypwrnnA+ue+n1uucRkVr7chSAn8xpWK8euRqKdCyx7Himo8SRpDyz8/sNOXQyrkn6ccaxX3GyUwM9BeaOvhcb94bDLj3U6Y093oJgfDuEZYnypvGfsRqRnbJVaHZWnUmOVuF7bR3028XbIwlRnB5HrgaeSCMDYQC3Yhe2sLRwRruiLR5POT66nYWn+zreiET2OjaCF3YeWZmY7VA9ABpjLMlRV1UcYeNYdq47Ak+xPf9NFqOEQ2GMrVRmMPyqxlSD7HOmVXDkrFLgg+YFe6j0xrnGqHgc0VNDTVsS1BURBcsFIzn0yO+jtRcLXTUcM8NSs08rkSQxryi++fX9NRKokAMlQVdJAm0MF4ONMoayXw0EaZYnk4wVGoXR/Ekk/V80RKwIYxgLxyT750MrrjXVyMZJSVx2z2H6aYohepyqZQk5Htp1u8NdqwnYSfPjj7aeIBGIv4aM6naoxknORpTwRHKkwQuG/p9BpdUd0AVR4YHfWaRMTltx2gYwdG1dEtI1anQKziPDD2Gk08IoDKwHPbPP7aeywsWRyjquMgtkAjWkcCtuDx7/TOPNokG77GRUiypXJyeQNKqr7FnKAA8bR6/XSlOgAdNv05GNLLSzyFVp13FiBt0s/AGrRVX4jenx1B8LrrnmagQVgUckhcr/qw/fXFXR0DfxISxE4WQMEAHtr6VdS9JtcenrnQ1KhBPTSxtjBJ4Bx+66+dVmha1172tgsVR8w6SNn8gUkcfU41Q/BtwfioouS0Uyx0kFHG+0TY5DcrnuTozQBaM0dFPVxtA8pfMbZOScNnGee2o/DObZRiumfwpXVYohngL7nWI6mNmmq4NzwpAMebjeeSf31iyVezfEun4aW6Pqbq6jjqHk8KkpGq5skFAVAC/Y51X/wCOTpagl6VS4RNvko6tfBZD2yccn9DqefAXxbjT3SvhRo0YrSRspPnUEMw/vrP4kelqq8/Da85p2lNPE024jG3aBj/vq/DFxWvs5/IyN5aOBYoxDTFUPlKg5POeProLULJLPk4DMcZJ7akUMMbUXh4IAGB750naLcjzF5I93JGSPy/XWqM+q2FRUvAR6ask9Q0cUcC7Q4SRs+vvq3qW1iCljtsE0GUbz4HDtgYGgPT9nelpIZKWdgIwHZiQNx/76llJTzVUnMiSSSKZEzwQfvrnymk3Z0cS6pJC0CJTQxsgCyBth3j8v/fGilLXxmBqeoJLq+FIOMj2Hvod5YZ1PEkoAL5P5gfTT0210gNTSxQvCcLyvmBPovrrNlknRuhBqmbolSXIjik8qloz2yvqG/f11IumKCGSjlnqalaZ1IKKfzMV5Xb+uNAIIqmlwVTMkyHIIznGODzxo1aYIisMVSSJy6hW29t3p+nGsGVrsa4qmSOKphE01MkKTfKI3hu7BQ+OBwO5Pm7/AOLTSCkeqkhpZZVJZcGRmCKuOVGT68nTBKVzOX+ZDEPhwEy66kKpSwUyrKagq5CDK+V2B5JPoNIhnJWCoJZorjEgXxCkmI0iJ2nBxuP6+upXbLw1xqRDOGNvovDiCUylTI3OCTjOO+kaehknqWmmkRInXfCikEnjGMe3rp9BSx06ozRR0zmQtFDjaCPQn6d9PP8AEpdNBupuE1dSzzvNWESlqYNEmCsWBkA4ycHaf01pQ1dbVpVU9LRGm4LyvMPMqsy5UHHcYOo4nU1zt8ldQSimkjL/ANJwseQM49dDpLnWQMau3GWffIztg7gPb11naaGjEV6gsEJpzR0od1kUKs0hA3kvncf+oY1TPxGha0RR05mRnlyXCvkZHA/tq8KKaqulskQmOMzOHOFHiBV5wAeAM6qf4q2iKputPRUieIVGU2jJJ9ckaH2XrZXdBZxdgg9COQ54I1J6Ho6BY0M1bEzuDlI3BCADOSSeTxr1pslb48dPLRAAld6uMcZwRnU5l6IqKamnq2pzFGIvGCKwRVRWx+ue2rrvwN2cdEWsvQr3+5LbqV6pq6T8khlIWOI/1YHY402v34Y6TqOvorR0jeph1BJMy1U9VIGhdicKgPp99WhYamLp+kZqDYtwqVxNNuyyJ6KNKUtHXTeNUW2aR2XaVkB2OWPBP3Hf9dWxlOPgL6PHvyc6dd9B9VfCuoisfWloC4j3fNQIWhlT6HHB4/sdVVf+p7JR4lpYy29sFcA5H319FT8V1qaZbd1b07R3yiMbHwpoQ5AAxtz9y/7jVddY9Afh0u9XUTUHwYpaeq8ETjbPIFRuM+UHBHOt3GlCHydnL5OP3lSSOEOl75fLb1fSdQ09HJFCHCbkyF2scZJ7HjVm1V7lrK6ono52naOXxAzHAJ9Rn/tq+JOiOmrjSvQ1FvpKSkjDeDTxRhFGOw7k59dQS4fD9rEiVNop4ZY0qHM0Hfed23++r8+XFmXjZTDBPCkrF+kb+kNJTVZgB8WUREseUI5457HUmuV3lqsuW8MSkSA4wFPcfocDUEt1ztNTQRyUiSwszlXjf8ySA88e2pBU3KlYxx5RlLbAGPGD6/prj5oOGjdikm6HdbW+EYp1hMazOXeFcY34BOMem7/XSVfUR1kMTAs7KQHVjym7vj6aYVjyNGHjk8sThA2fTWKcO9Qqz4iHhnzg9vbP01lNLewgk01ZIlJJMGlVvlwSuCccKx+mPXVA9cUhqviDUiQYVEVnIU5BDAcH3zq46yuaNYJUh2TwlklJbBKHVT9XVEUnWc1fGu6nnkRWG71IGR/6jn7a2+nXCcmY+duKot74aSrS2OtkIBEZRnIPPP8Ar+mroiplS+0VKfFMPh07szAgbtzqf0xt/fVJ/B55aqx3GlSeMq2DyOVwWXA++ddCeC0slNNGxEkUQVD/AIhsUgfuTp5/K7JDUVQ5qzHLWVDuzFah2w0b8ZRgP/T5uPprMtEpp428Pwg0ZLHBJ8oAGSPtpvT05llhbG1Q0mSo8pBCkZ+nB/bRuVqakpPBmZiCJFLZyp8nlH23EftoWCRD+syIKCCmibw5EiaMSA5wMZbOqYukIuVfKZolJpyp3Ac5Iwf0znVu9U1a1qSKVAG1mB9iQV1VckqNdnjKAh4znnljuOAdWRaoEFsSoqbZVR/MAhc7R5cf++NS+20CVE6T/L7JF4lZT/X6aE0dE1VSyVEiuyLUQofYFgwyP21YHT1DTwJNUVMPizgj+r8xBA3Y1SyyLasNWm00goUDpERMpYBidzc7W49hohaRFJHCs0UUUkTkgscOQxAxntjOP30CrbpLQUFVKIGL0JWWFinARuWGR9dN6C8pcK2d0mwPBM6qf6gRgqP1IP6akfxoVWyT3+qp56uSJpVZWYurLwyA8jH00NKTyBUJRmKg+IowQNMaapS4UsSllNQmUG1+GYcMv2Bzj76O0sEi2tiUUOpALZ5I9j9tW8JdZpMy81P2nQOp5IV3UZjchRu3eufqe2tKiT5syUdNKQXXLNx3HoNYSojlD0j0qyoGwWyQc/8AjS4iNMPEpoYFaRMLgflGfT9temPKyl+xhTsUjejq/OHG0PuOfrz20tCLfJTR0zzRr4TFEIJyRjIyRrebxpGijaMZyCAo4A9dbS2wGsFRM0cCoMphcbj9dGgdkDIqoSZpkjkUliCuCckffTeepihqlEDOfD/MAmeT/wCNF5aJKgOJQYSsgdXVsZHtpvBRoKicUUC7cDeS3C+5zo0L2Bs0QtZ+YDSu8jj8+TknsNLw1DJLIamNgZASxz+QDS1dQTVEa+BIfFXBQE+Vj76bTwysWimJeVyN4H/fRGtM3paikq1kdFKiNfITjBz3476TMEUs8r1EciopBDJ/bWKC2VdPWeNURJtKZxnIH0GvTgLIkbuFWoYkxqp/THtqJWLIbpUUQZoZRJkeZcDhz9xreVoWXDKp4zsycjW9THDEEjp4xEqnaigZ+51kI80nhvAvcNubg8eujTJFpDSKMSrHJKWIOSiKMjH1HfWCkU7NHEChH5iwGAPtp4KeGR5U8RGcnI2tyBpuiRmnn2bikRAd15ZB/wB9OvAr8jSoppDTyKBHJHgFUIyC2e/GtKbxEQLIm1VXKqMd9PIYd2JIpmaMZ2nbgtx7aVp6YyyNFKgw3Zh7aIGMmnqaYpIkxUbty+GcMCe4zplU7GkkndNpk4wpIO730YSCMyrAygKGOCe40yraZXq1SJg3hgkj1++mj5BYPNKrxmmkXD7gxkPvrM7LTwLIkRkD8YHofXW8cPhyFzKZFkbGT6a2ipZRIrgqy7vKCf304TDMiwx7gF3gYCjkZ99asjNOizSZA4UY08kt3j1LyPyD+QDgDTNqaRXds5kAA+2pHUrA0bM8cY2SDIJ7jWgG5pI42V1Vs7gPXW9NGqqZJmBHoGOvTwoZBJFgKFyQpxk6Fuw0bCP+UXSLccZzg8jTeq2RGOYO2c52+x0okrB45I5DHTrwU3Zy3/vOt4avfIsUsRRySSM9h7nRI2JqFkY7kAA8zZ5ydbM2UkcRkA8KCNeihKVDRyPku3lDHOsTBo6iNJSyhjwBz21AIbMqRQLM67sEnH116SlhqKdTLEuJMMw25H6DTxYg8DLjxwzZKv5SPtpNqbtUU7bSmFCE8c6DjYWwFWdMWWonwbeviehC4H641Hbl8NI55PEoZp6aYDO3dwQO2PrqfAPHIQ7Y4wp1vSSSbJPGDO/YE/06WKaZCtU6V6utmDT3Hx/Nu8LxCr4Hfk6lNJ1PYoKZYrnbrrFIMZEsZkG71ww76LTPRwsWkVTKxChiuDj1A+mt5FgijRWRZARnG3sfvpWmMpRvwdb2ecGwbGBaVX827HP+bQ+sk2y5jQMvo5Iw2ntqjIscsrU68SdtoDgfUaGyqjh33qgUEhSOfsBrCWY9ow/izx/zE2puz5CO3pnSBBjYlUBXOO/J0tOrVcKbERVCiPGMHI++tf5SSgRw7CFwvGfvnUsuXijKpIZSEGQRjTiNVL+FXpI2AfDVTjYccEj669SOfNEMRuoHD/m55Bxp6tvmqXR1RjKpyDjv++mjJIlCWxd8as27an5fU61bcvDqFycD3H00et1igldGuO9FXksnLDTua3U6sJliV8NkEjP66F/KydSPwrJMqrThpgDyS35R7c6dJZ54z4srMu/uF5wdSa0PRUc/jy+EmwbvNGCpH299DLhfaaOolkpkGGO4Adv21OxKNaK00kas0xLZOQMZz99P0NLDMit4aY9gPXtqLz3uocGMzbVJ24UYP151opmqZgkbuSRgK3c6DlYaJDWXykhM0KruYcZwCNfOOW0SSdf3SgEWZDdZwF/yiQ4zxr6FCwVLRPNIyxJtIO45J1yJZukZ/wD75vVVRLPtgpauaRmJwWGCQB6g51VN0jVxdozeLYFp444S0gVQjMV7Oe4wdRu6VMdPYamLCI0MwDgrj8x9NS+71TyyLDFucRscv2UtjtnVW3+uqerL3H0vZZwJK2ZcIFyysT5f2w2sdd5bOg2o7Z11+Ee2LU/CWC/yxqWq7jPIsg4BQYAP9tTX41Q0dx+G19oonRp3oJkVQpLNx349eNNfh/03J0R0fbOjKI7aejiEbAHkv66cXuMVNBPTuTteN45CO+CMca2xVKjkSfbKrPmHSwSLIaSUbSrbTnvkcaklgtXztWgVQsaHMuRxgaUTp6eHq280ro3hU1dKniv2xvJ/01MrPTRxBwissbcsVTO5R7HVUp6N+CK+wrZbSoMdTOojgRhiNhyfqPpotWU7xTvJTNG0b+d2jwQF0PlrHVAIZTJkHAZOAMevPfTGmrJDL4UUjhify7cAD2IGuflk34Olix2g5aoZZ5BHsaVVY4JUeTPqdTa1UZij8R5QfAU5BXdz6roBYY5a50Kt4ZX0Ve59z9NWRaujq9V2VijfnfgPgH9PXWVybNa1QJqLHb5ak1MUBaAoCq9jJgc/30pNQRrmnSPLzQDgLgRs2e321YdB0jRS0xkqoGRXGxlBAKH3H6nTe9dNrS+HDBIkmHRO54UEZyceozpHFPyO5/oiVJY0iqBPHVYaNADtUgufUfpozb6eDMgZmmhZcJHwRkn6+unNO1KivSSyAeCuM7uWfHp640kkXytNGxELMzbyVX8gHcn1/XUgldFMpOzZ7eEjl8OKDwhkklwHUY/L+nf9NIRR0l1Xw61o0kUBU2Ng7PQ5OvS038qo8HaJkQBgT5nYnGQD6HcNJ3KhT+GCoVt7SoFZNo3K/bIz6akvAtsZJQW35j5adJIpElBWoxynscdjnSNQtHTb6KSBZmDtJlPI789h6Z07FB/Gba5pICK6jjAZmO1T7cfvqHC4TW+WeGtKorKQQwLOH9x7DWeUr0a4+CTW+himZq2kkf8AnY2k8FWHZT6cnjSF6oYqKk3zUsccnJCqOR75b66a2y8STu0T1KK0uPD2s21h+bkE43bQRp9cDdIopZKpUZTGVJiQcj7++jGDl4J2cWN7LQU14q40eJGp98Zldhu2DOTz6DCnRuejSW4K8pUUKp4cO1iVkIk3Dj2xoX03HUw0slKEEJaM/wAwuWVic4/XBP76mMdtVKaGqSaJkpoDtVCylWI2gH37n9tPCLTJLImyGVFmtsVwr6uqlCw4LxlRnawTdtGPrxpD+KLTPS1Nv2AyyvCAT3/loMMPuuf30t1BPHQ5r6mrjpAY2Uh+c5Kxq2O3v++qrl6pmtdthkldS/zLOsgXJYADBH7n99X2VOTLMkutHSRR0K5qWpmOxfC7tnIwfUfmzqDdX3qSUmOkrWR0kJi2gBnXswOO/IyPoRrag64tL21KqvjYgSAkluQQGYNgewcaBXygo7hP4tFJ4aplVYN3J3H9McD/AKdTv1QpB731Bd4JjWSSsrBlZUZSF3jjafXnn+2ity68lp4YJmlecJF4TKDt2gg8nHc+bv8AQaBXORmq6umqahGkzlw3O517EZ+mozdKyGkgM8VI0uFG7c/BHoB9c6eDcpITJKlbE473LPWy1KZjd5DnJ526k1M8twmVqdRKu0B1J7e51CbRGtSWnyVYtnJwf041IunZ54al9kxQnKgjjJOjyUvJMVuVomEVRJTyRowDrg7eOAcd9YpZI38aadsDGDjsh9D9tIxXFJFEVSylpIyMH1YfX00nA8ckymoRhFFIviBTkknkffjXNfk2eTe8yxSw/NSJlBn9fY6qR4HuO+7pLlp7n4aFh2ByFP8AbU76uuKW21V9OKkbISXjz3dccD76A9JLJJ0xQRSrGfE2TJgDcMjBY/XDE66PDi4w7mTlzXboW58Ere5s9U80JMrToNmcMW8UFf0xj9zq8Ipt9TStOxGG8RWZuFwmNpwNQP4SdPfw7p+OsnH8x52qFQAlsKQw/QMT/wCnUyA2NE0bTMm4sQF7oEzxzjuQdCSpNkg6jQ5pS6GF2R3WmWPAznzg5YnHuP8AXTi73KFqdjGoWFZZHjbOQ2GbAx747/bSCVYgSpkV/NBUqEBBBfdu74+iaAXauxRxUySEhpdiKWIy5bGR9MHP/VqsZoC3WpNZT17wOVcHMbMp+px/c6iYpYYLrHJIqsJ2iTzcFgSeR+41L6raKBUG4yukuGRgQjjIH35B1EElkqKyBBIRDM7x7vUBcFcZ9QdRPdECdnoKiekudC0rZpCpZVyThSBz+jH9dWJTOaelgfYsM0Cx+KRht+V5B0A6aQVFwuEDAq06N4jj8x2YPOB7jOiNxf5WmmZc7pXU5B7ccEe/GjQOyI71BcKyEzeCzYkhIfBwOHyOPsdEulKIT2+3XOEqKmSmZpO+B5TkH+2orWVr1dJNcI8+IhJKMOWZdwH77QNWD05JSxdKpJSRkfz9qu3HlPGP2H99AYHUtsZY7mY3JlVhLAwPYMqtx/8AV+2rEsksdxtD1U+E/lL4kYXLNkc/tqFxVyM9J4BBUIomZRyTtx29woYfrqWRxLBbII6Rm3A5YkkEr69taeLjlLImkY+dKsLI/NUvFO0NKyKwPLsuDt/+5rSjqvEq2WqVpI3OI8DbkffROooYpiKhlAdTht47AdtDkLVNRJLMpNOBhFHlBI9Rr0rVHkWKvOsRSVvFZQcIqANsf6/TSM1RTtUK1Sxnmcgp3AU+vGndC9HDTeE6vGpJIVhl899I1UlHsWrSLbyQOwOPX9caiVukAdV0FNVKlM7HM3mjAGQCPqNM3t01PD4EFVsYnzKR+cex1olZTy1PhLuip9o8JnfG33z9dKTtNVU6TU8yOqMQCGyTjTdWQwtNK8oaeYxxREBU/wAQ99NK2fwqx6mn3tKh8zEcY9znSi1c0IRKmoUmThEZCCB9SNORGu0HKsyks6hs8Y576ij+yeBtDWyvllWNYwpO8kYLf4RpFa6tK1E4py0wZRgkDavrjOlfCtrhGVHjHbZkYY+h0uZPGaSNl2bDtJdedNVEuwahozFtmDOTkFx+XHvptIWFNJSpggkbefyn0OiE2zY0cKBkJGWQdvbjWFtwlcwPIh2gAsB66JAfBFHCokhIZwNrqq5JPqQdI1UhgkV2TbH6OpwG+499FVppKcsYFKqBgtwONM6hWEMSRqGhMhDlgCe/pqLZBItJUQK9PvRIyGdsY9dJQIYVLxJKfEYszhuDz9dOZTG1NIkZbb+QDdjcf102dLiQkSU6QlVG9Wk4wP8A7NRbIbTrI8jF5Y44xySTjH1Om6UwaoWrp4/KBgyA/wDvjWXqYGmj8WPcAeNxzv1pSV8TXB3jkblSmzZhB9B9dOlQKNq2KGAqinMsvnYBewHbWXKNItVGQSy7WyuO2tJqqRyfDyUGFIVdzbh/217wZGj3Rx7o2BfAfG0frpiCZlnclSdhzhPbGsPG3zKIXUL/AFH305mqIJIAkZwQB3GT+umwkkmkj3BSiE7zjH21AnpdsI3iDcP6goyQPfTfBRBKXG52PlK8jT9ZVMrkKwkYZ2gbdIlQG8WXLe6jnB+vtqC0xmKb+Q8iqAwOcD11lY40lEu4OWI3E/6HTyOOQOJXj4ZdykHIP015aYGQSOuFJzx6fTQSf2ShrJTpuZoiu1xy/tj01lUmlBEWNwIxn00oKdo6gyxlijg+XHAz21l4JQsnh4Q8eYnkj10SIbO0kqrCjBXU+Yep/XSdS1SmDCdqDuWGQPrpUUvgoiOpMuTl84B1u8kdMCzSHIGCp5BzqEY2BeSMKXWRjySBgA63qVlHiBQUDJhW+vpraEU08gl8xI/MV9P00nPJCsLsolkiYeUbTuyNQlmflmbP8seTgE86SlpURk2LhsHBJONuRpzErBA7lgXPYnGTrD1FOgSOaVRIowdoyMagDqyzSRVFurKeN97F8OX7kj1B0Oni3KI2Q+IDhioznU1svSEVuhrqNawyCRVdVAxg+oOkIKOnoMbaUAEnecZOc657jo049EVNtu0cIK0NQQ2NuVGCCe+pBSdMGnlzV1CDao2KoOW47nHHGn1VUxbSkjbVB4y39PppCp6gjWJXmRmWDhcnC/TOq2i1NGz2q2U8cjiAGZdrSy8lseh0TfYYIp90ZZ1OMkcLjA1GJ+oJalSW4Ru4U8L+vrpmlZO53GRg7EjBPGPfGgMSCsukVLsp4pg7d9qjg/rphLfqoyMsaBU9QNM6a2XKuVvBpjNg+V/9dHYrChULULgLjPGMH66hABJVTyco7kH2PGlaK1VVVICyhVJAO7UwitFPSoaoU8X8sDLY76RqaqlghBk2plgdo7nUIDaTpJamVVrJ1mkLb1ydij6ZOisFFTxMUCRptONxXnI9Pr9NCqy7yJCFgBUZyD66QkuEjog3klSG7986jeieAzWXWiplfC+KUBch1IUMPfXDnU3V38G6ku0kc4X+IVc0skgQ85cnb+muvrvUolsq6gttGxyc/wDLxr56dct1DUXqSKhttXJPVSOtOiws2WJ/MONUZG5UjRxGlVhvq/4mw09pkt71scdVMxYbSScH2xq0fwo/A+ujuTfErquQOJI8UUMqlWyxGJCGx2Gf31HPw7fhN6jvd9j63+KVI8FBTZkp6Oo4kmkB4Zvp9Ndtw26CkoUiigCgYGE4QHHGB6YGnhirZZyM23EZkDIaWURSMN3IC40IvlVFS2mrq2iRoYYWZ5GOMYydSv5GSSNd/mMh2qpHB1SX4l7rN09Z6KyUTkSXGYRvErfmTuf0zkHTSfVNmXFHvkSOZLrSx3a91tXQqUpaqpeclsYbJ833Axz99HqS11It7/KxLiNPMhOPscadWa201WQtHE0VS2B4anIO7vx6emp/aOjbhPTR1ElOIkLKgAJ5JGf17a5ksujtYsdKyrorLcUrHgjhZmwpKleCD7Z1IbL8NrrX1Ycxy0/IOJRjaPp/fVu2/pNafKXBIgSPMWAJ/f00vUVFtoo0paBwsmWKHHKkDsffWeeRJaNkIdtoHWLpi2WWMJVwRM0KAlw2Uf8Aq259OeNTaWqFXHTxEJCYUIAYHjBVRg+uRznVcyXBnLfMlpEcESKpxuA7fbUksdTHVxgzSjEqssUe/nAAP/fWPJK3Ze8ThGyQKKZIJI6aWeRc4kJcgAnkj+2hHUF3qUmWOkaBPIQwL5xkeufXTS93WaGhSGklWHevDZ/Kc8g+51ALrUCaow1Qd6yHcSSSftowVoKgyZC42+402+Iw/NRRCDERBMmD+bHfSZnppKmYzOxWNMK0ana478lfv/bUVt9U8FQlOkrBVIw2ceb1GpE6CKUzCIwl+N6nIcfUeh0/WhvbQ+t071EbVAIBhXMu4eZVY8YPvwM/Q6WvE4eBJEaF5I0HhIG2n3wffTSlMdJTSBAqSO4FQjAMWz2PHYY0E6jlMFWqy1TAiPytHxHjggH376reRidbCMdUkE8ZhnUtIu1gzFQQfQ/Y6jF7LRO1dMpbkoCVHIHvn0+usy1yS0hm8YKxXKOrdj/hH+v66xWLXV1rCzyJOyjcAfzBfr76okrdlyVAuK40Y3CBAgkO4M/JQj1H21YdvrjJ09HEVhqmUAAqfO2WbygDk/T31Vaww1EstKVckgiEZxtbHI+o1J+lGqLXTCC5VKIIQTE+e6HGT+mSf01fjlSK5+SZ2/5d6c7p0UF9ytntnC4Ofqw1L7fVQW+yT0tzp46oIzRAwY3M+1lJHvgDJ9sHUGpKmkc1tOYysyKGhdOBJ5t2MeuCuNG7Ndkren6eOZ4lqlqXdGkU5WTY7MMeueR+urY/srKx+OEtDTMZDWTMCiKAxBKjC4GB9Rrn6tv9TX0i2xXYpFKXViMFc8Y+2ugPibTW+7VrtEQ/jq0jE5wpK5X/AOrXO9+tlRZL9JRXCAggnIB7rsB/tuGmCNkvFS9QqTVjeGx3MgPYngjn22j99E7X1FXRVaUvzZamZ+PEGDn76jd0EFNOscUiNGq5jcDHqMg6bS3M+DNDDGsqf0n1DfTTKFlTloIdRXEy3GV3JSaVmUDvgA8H9dNY6SuuFATJ5kB2ENw3v216y0ZrninuMTqqEDxd3AydTar6YZKRqqmKhqcHZUFiVzjsR741alTsqm1JUQfp+D5OKZXgZArHAbsdEEnZ2U0AiEjNjBHbHJz+2isirEvgytC0DsDuGQQfXSpt1HU08jU2S6nHHoR6jVOR7L8WkYhkgrQVlcQVCfzEXbxubkrreC6tDSStHTF2/wCHKoPAUebcP140jDQrPTJUI5ZthbxD/U4ONv8AcaB19ylpapGpEQvtYOPQN6caoUFOVUW+41Ftkf8Aipc0qaIUtFMZI611Cxty0bdzj6DLD9RqU/DDpuqrqAx0+A/8lNrHOcsFxj9B++qyarpLpfnq4duymASJCvG49x99dN/BnpuanEs0ihaehpI6VjzkygBiee5yg/fXWlFY8Ch9nPx5Pdm2XJaM0FrCoFRIYXpMLxyFOTrSonMNS4AdPlYeCMEnLYK41iWZKeO2UMhST5iTw5FXygM+eSfXv/rpJvl5H31EwHjVK+KgwMpk4/8A2dY3E0pDxlpYq1SImanEkinzcDaw2qPv/wCdRq7wTCnLOhdEK7CrZA/LgD35P9tSOZo6h1dGZWlVpZI84xl9oX6HkDQasWOmaOlaMyHDSPGZMtsBkKAfXKrperGlNKkBplggWiihcP8AM7JAmzuWJAJPpn/sdCY7Ys1ZSUh2IJmaSLw/6eN3OPqcaONC8UkDPtPgRB9pOCqogIX75Yn9RpShtSCuhlnVVYMSHLnGAMf+P76aMK2I3sRhuMlnpqe9iRoZZUAdB2fP5v1BTkfXW3VHUCvW0tLSPG8qIsjhhgKM7sZ/tpl1BNFQyJQupRUi2SKrZBc78nn6gag1qmkmvMpmkUoG8PcxzlfpqOQIa2Tvp+300lEokmSX+aEKupIZiwyOfoy6JI5p4J7BSFxNUGGpgAUYj3hs4/8ASMfrobRrLQNSyujRtyyMfKu8ykDP02oOdSnpOjp7lLJdlaQrAqGHJ7kE85PoM6EIOQZ5FCKbE+mrXIpaOoQ+WYMwccsV7MCOOeeNSp5fEMrbJGZfy84GNMLhcUiqGFOg2BsmUEYLaTeoORMte2yZcNGVBxj1B16Dh4HjhTPMc7k+/PQvLUQsGeoLwtCMMhOdwPrrQGL5YAU7KqjCEOMcnvpvUTgQKGgZwz4LEZIPpz9tLVdRNFQwiljkLNyMrnt9NbmrMIhcgtEu95F8SMAgAZBz76bBJKinWOoRWy4lUJ5Svp2OnYjeoq4qiVo5BMuJIyOc+mPbWkxg3tOkoWUExhh6+4x/bTRxpbAMJKeb+ICnq6RGgQbwxkBZweO2ka2Jrf4ZSZ3h3Eo3GQfbA0/mMqwLNVwjaQdkh74A4B0OqYKxJFkjaOWOMq5TGduTxpnGiDyqMhjjqWmKbwFLR4JyfTGtIJZTKjsoMbjZuxntrMZ8XCBokppHIZO5Ln29tKWu3V9uhkgpZQkakldwyxb9dIERanheq+Ykmbw0G5Y1QjLDS8dxWXxpWV/+INvlyIx7a1kWaKZpJSu0jlHHmZvfWI66laTwGk2+IpIyOMDsNFJMDdCVTWyIhjjiChjkFT6fUemnofwo0SMBBIu53UBipP8A30KkElSFmSZo8P5fVSNJyiqkqjSiR/8Ae8KNh4XHrqMiH8VRDPHJTU0jgltruy4PH0+utZyI41Z44wGztZWycjuMaESvcaFSm9ZIyzL4jDBznjOkaOpqJ4vAmJinjG/bKOHU/wCHQWgjynoTOJGmfDBtyICSMjkHW7U8aQuahmDj8x45PtzrelprhJF40tTGko/I0a+VgP6fvjTypo5HiV0jBDDcyEfl+mm7kBU8KhFknykjD+W2BlV+w02SOip8vASZg4JR84K+rafT01w3PJGjRyKo2Y5X6nWI6qKFD88iedfDYFeOT3yO2g50QHwVSBpZKPDwgli6kbsjuB9dI75ishFPKYD+YuuCffnUjigo8SOaeFRxtygALfTSb+JIy0prN0r/AJyowo+mrEQGBIlB+WImLorZbgp34/TWBQOmHjAYsOSVzt+o99OTQ1FIXMkKbf8AHnORpqZTH5psFF5jKnBx9dQg2aSrqQtUY0QR8uGXB440nGZZ9zKh8M/m2tgaIiL5/ZJSSnawBfjIdTyR99a3OmIiV6ZXZidoVeyr7fXUFsZN40EOyERkIf6yTx9NYapqJRGRBKGc7WAXt+h1int5mQ/75Jt9Y9/APvpGJbtbwi+KXUOcs/OV9B9NBukFjqGWSCV/EnZ07bWIG3HB0uJI5WV9rbXBCk+o9caGtMksRqamGRZpGKrCh7c43fbTumgZMxxQ+KXGRJuPp7D0030KZqZ08MRhc7Tg59tNJHYuEqKdSgI8Mhf21u0rmqaAwt4SqG8Ruze40nLJTqzFEVmUflz3GlbZDaZa1S8tNABPn8pIVW+4153aJR5NuBllHpraKZmjXbEQzjKr/g/86Rbx9rKf5juME/TRi+zohhpzKMwupKvtCsMZ0nLLtbwqNYQVGWbGS2lI1hgcCoRG3D07hterYVkSPwFIfncoB4Hpk6hDsLpnriOec09TRkABgDGT529M6xf7o8c88dIpQEjHHcnTSydF11HeKSKNCKeUsZJQc+EfQaNVPTQnqWarbZGD5MfmxrEaI+CHzz1dSwV2LY9vfTqGgu9TEF8NyhIyrcDGpbQWi30coWOnBx+UuO50rVwFH8SbYAoOVB1XNJItilVgm39MRJFmSUkuf+GOdFBbqKiZI4I3XK+dXAPP/j10Nmv0cavGpLAAAcny6QnuNbLTK0U0RdgXdFJyq9u51WPbYbmnhhdViZFaNgSUHf7c61m6kQSmSODc4PZ14P31FmqWYqsMjZ2/mzjbp0rLJD3MjgYJY451ANjtrrPXTill/loAWO08HPpjSckbTAsQWIHqc6ToDHlmdQp/pX/FojEUOWYeEX42DRoFgh3Jj3GRW4O3bz+mtbbG8n8x+2T/APc0QFIUUJsADEkgDjSNhi+aSSBZApSQli3HI9BoNfsD35HK0Uc8bxTKNjcY+v11uvT9rLLOtugE0a4jYRjKH3BxoijRU8Uksk0ShQWJZgAB68ntqF334ydOUbNbLFTVXUFzIxFT26MyEt7FsYGmWNPYU2vBPoKWNFVSh2AA42jg+uNRnq34jdG9HQO3UF3ggKZKwI++Vsdtqj1PtoJR9IfG7r1V/wBpLnF0VbXBZaenbxKtkPuRwp1KOkfgH0B05XrMbD/Erht3muuDGaaXkZPPA/bReiN3tlewfE34mfEJ2h+GfQdRBQEjfca9PD8nuoI5Oqa+PNHXW7qGkp6+4xVNeISSDMXKOQvA49yeNd1XVRYbPVT0cyJTUsRmWMIFC7eSBrhvqO70HVXU1Z1h1JDG8slQHgjHGQhIXAHbOO+s+S38V9mzhwuXd/RjorpJrbTDqG+1MUVKBncpxJkemDqUVfxHtAYvSRGGJW8pkBIXjv2xxjGfrqEXS6te5JJ6+cQQg5ipxkhR+nfUhsl6ulNbq2ilpqWeCrg8FI5IQdqkgkg44Os740H5Z2MVtG1P1nHXvkVyEztliGB/bTieoRpA0LmTa2NzH/Q6h1LZ7XJXpBJM1Ko3IWVcYb2BGpIaRbFaEnpbl/EJFAeSNIywhUkjBPqe376y5eMkvizfhnGurQ+MDyxtLCg/Njj30QWqpbNAZnkkSob+WoMfCgkHI/QY1H6bqeLwDK6AOfKUztA+ozpae4R3CKNJYyrNypdvzD0x/wCdZJ4GjbUMiSAV5u3jXVqmMSeGBtHt99Dqi8KZoigDMWAY++pK1ngmQRgqrryRnQu5dPiFmaOJSwHYcZ1nbcNIt9hI0oJzHWRSxqJXYkMrcjH+LPpqeWOVKmnkIYho9redgVHpj9SR++q4p4nlVmpRvdSAef6fUannTpimD/J0ny5ZVM8chwBgdx/rod5GPMuj0FwsLeJIKfa9QNqzkAbXHfJ9sAjtqOdcUsTW0EVKFsY5G0F+2N32Ge3rp/KK6ikkE1SrxysXXHPp2A+2tOpKyOqtkSpEj0hIcsU54HOc/bSMqj5K7t84kaOnlpuIgdrN+XP/AL9dZ+djaZRFO8c6PllGChXWq13ysh/moQJSWbHIX2x6jQl6WSW4NKz+KJJN7AnBVfQ/t6aUtY7qayB+ompJ2IWRfKYx/XnAb6D1OjdiqJ6R/k69mKuoQlwNpUj0/wDUw1GKv5gXOjuTQo2xdvf0UYIP3GityeOqSK4hiY0XCBSSwG4nkfQn9taYRVFU0WatZTfMRVIijlRXIkHbaHOc+nbDEDTStu1G1kkrGpWjNLMJQxkxIGJClPtgtzoXbo2raco1erlY1ypHLDB8wPppO8ySQ0CyyUcdQjJ4Mj4PldFXBYe5K/3OntLQOlkY6pudPVy1MAfwAFDAMzBiVGSPsdV71tRmvWnlJlEinxA4Ck7GAVlOOScoD/1Y+upDfa6a4XmK57FWJeJFBP5AMY1G6m4eJRT0creHKZAY50GTx2P7gar7jOKogFxt000wnWcGGQMzheNuew5+oz+3vpfpfomrrYVMQaRM/wA14iGKqT3wfXUgp6WVagJHCrNhRsk4DADnGfp/pqcWDp+huNOlTQ18lDLyXZWUA/5QNacctGacNGlu6Rh+WENvpo2MSkSLVQ7w2D3yMY9ecHtoZe3gpXegkUTCJtpSJQqEH+oZ76lbWWttyfOPcqhZ4R/LlLjbIOcL35yDzqD31qiX/eZKqTxNuyWKQBtpHbb99GUypY7ZF9skhNMECoHLNvPI54A99EiDGYj4ZRoSFBRfK5PvzrRI1bxZYIiVZdsiSDBjY+o99PqaCFQsDAbcKxPrxgMcffWXLJ9jTFKhKSmUVdRT0sRiEkniNGD5c7OSn3IGoJ1bWw0Vva5ooWakO5/TjOMfU6ms5xIEgJMq7ljb17541TnxXvACpbIGbMjmVjjuCc9vfOtHAh7mZWU8nJ0xOiR/BPo+rvPgXKqgBjqKwSDdwAFGeWx78a6itVuqqasoaKGdoxUVMs5Kj8waXcNw+wC/rqBfA2wSW/o62qEQU6UgllDZy7Od2MH1/wDB1akFc8fUk92Q7vlopYxEMFSxLLgH7kH9NauVkvI0ijjwqHYOvHE92t1VJIu2OpRuR3wzYOMccMuka6i2SeKI/FZSpjxgZbHPp77f3+ms0tXPWXFqVdu1YEmLAghFVxnP1G1v20lbCI5XiqijNGwMj7uA244wPuR+w1m7Muk6Qhc6kPeYLkjOlKokVlfsoJVgWH3H99Maurp/nomlOEdphvVRk7mKx/fls/pp3EaWppJJatn2AAN65T0J9+ANRa6ztIW8RAwSZQrhuYwFJyPsWH7Z1dWituw1X1lKDSU8k8niVASn8NVGQzAoQffybTpOvv8ARz09RPG6AMzsDtGPLJtIA/UHP01W1w60noLrmeTdLTq9QjAcMdzc/oGH7DQClu1UqCnaszGkRAzxktgtx9xoMjdk0v1/ElfG8Mu9vlBHLuAwSQeR9ec61sdjepX5s7jEuGc45DccfucaiFrNVdKuOEZLNhFUn8wGfX7A6sFLnJTUT2qyQ/zandHLg5w+4En6DCD9xqtRcpdUWN9Y9mG7zUR3avslno0c7QRODwQM4IY/UE8/XU2t609jtVPb5CFKsBv25BA9PtzqPdL0FHb5HFTUbanAeaeT/CQBjP6DRykjFXTyeKFV4sqgZuH9jxrscXi9F3l5PP8AO57yv24eEaTQLWXDfSSERRZaSBYvzH1ONN42KyQmHd8qZsSAgE7fodLzMKKgzHV1PzZO0iPsB6jdpvRU8OAkDPI7liqkHAzyT9NdVb2coJVMUMrRyiSZUTIA35Un0JGkZo6vZ4plaN5ThTu7Y9h6A6Zx11YwkgMK7XIA3tgn6gaeySy1n8iIwNNGoXaz85HP7aIRGn+fS7tNjPiRlTn+k/b/AL6SrpJflytOMOrBiSMAHPONKzT3uZS4qEiYtwzKCTj+n7aTS31dcpepdwGDA7SBsY+o+mrF4BRieZRStLmMgcrHuPLfbGmnzHirNCJdjMgOEUnn0BOnFPSQUMPhVazzLG2BKx7ntxpVFW3F6okQtINq/U6Io0tYjoUMrKZqkLgK2Cq59fvpwlyqpvESaAlUI27OTj3J0rUiCMLVSoqnb/MRTkt9fvrW10VPHWLWO706ujKATgtntpWkkGwfW3DxkjR1jRPF8r5w5H1HtpC6QLUwQCkZsEjzEYA+mnVJEReZquo2CREKRq6DaV99FqiKmkTE4ifEgAj3Y59xjSSi0S0BXp5KKkMc1QyxMQsYU5GPX005SkpJIy9Csz7F7qMbj76dGnAZpqaGIyo5Xw2clc47DOlI6SajYQQqAXXLkc7c+mgr+woboFqLfNNHSRSFMt4Mg28j1zzz6a1q1p6maORaaDYgy2fK0Y9ANOjT18kwgjqIvlwBuVgcnBz/AKnQuto5BVmSnwzDuHOPKOxz68aIRY1UMFPhIYJlVixbxPyD3xnvrZ44a6BfmquRElH8tY2wTofBFS0qHasT1BLM8iAHb64I0pSVbTlZ6uAU7ZKxs+MMPcY1OlbIOD48JMSMzyr5Q5YbSPr7a2gpJ3eSSZoE8NC+Q+VOm0cNOnmfcpZjlY+cj9fTTeeWbxC8cogjB2qCD5vpopJvYGbx1ssk5SWGLAJUKBuz7H6aU8Kt8FK1wVBYgRIoJK+59tIwySPOlPHuLxACeVF4H0ydEHqRBRgNTyyyL+Zhg+X0JGrCIaTpHEiqiIZXOcOScDWRb2JZYihmkHA9Ptp3b5EmpC9PTeK2/dl+Dt/+zW8pjj3TpUqiemSN2kt9qCC6d5IGemeFYsjzNzwPcaVVJYhiKdkViSMDH/bXgzVDSeDE7l1AUgZLHSkvgOhClmkHIGScD104iBdPRB5X3MkTseSfXSjwPAWRmEqsMAd8/bTx4zNAZPBCEcD303mj3sjRVGTEckHuNRqxmM4As0nhqX3bSFbbjH01kwMIZFzIApAYxgnGfbS8ayx+JLHJHJGeWAPmH6aRMZmkWZfFjQdwSRn66Io0an30hkmRlRX8gwQ2mlMkUgl3xoJ43AUE53L7k+mi7vIUBYuEDepzn7az8rAjH/dNu5eFABLE+pOgSwXWifmOl3r2zs5P6e+m8kRllNNnAjXLnPOfbPvo14CxsFMLqx5jIPI99NUt1KtS6mSQKwLEnkbz2OotbIMpI0HifLxNlWIDuwHHv99ab3SnTa8jAng7s5/XT6ppJ45cxiGVBjkfTTapqaKIBZlKc8YHGoQ7RoesbdUOYmzDIv5ifTT673WGCKKYAyeKucr7arcQU7v/ADQ5P9OxsH9T66krgy0cLpGyRuvAYc8fXXPcjZBaHUl1nll/kqFQgEeXOmVXNVVIaNJX92kI4H01tTv/ADSAeAAO3fW88UcO9gT5xkDHH30j2EFRwwqpfxHbzEAAdtJxxgZ3EgKSCdPhAsaBoyXLc/U6Xip84iSPAcdz2540KZBlRRGeUpJtVRgcnHGfTRaW3woflggKnsSc5I5/76U8FXcVLQqpVVXCL6eh06MUeFlnaNdp3bnYAAaKQrlTGfyzSTdkQ7ewGMae0VHLIniyLvK84Xv+uoF1b8Z+ken6n+FQVX8TuZ8scFEDM2fYhfTW1st/x269CLbKKm6Rt042+PVDdMU9wnodGH8jLZJ+qOrenOlKM3C+3ampcKWCsQT+w1X1i+I3WfWks9P8K+iqm5Is2BX1S+FShj/USfTVn9Pfhn6OtbRVnUXzPUVdu809xl3Lv78IeMasye0UFBRCO3xiNUUKkMCKqrt9Me2gEpmz/h/vvUtSlb8U+tZ6+Rz4ht1ucR00Z9VJHJGrWsnSvSHR9Olqstip6Fiq+Sni84wO7MO+iUkW8O8ReISxrvQIAQR7ffW8DiOo8SSeQKfyREDG0+h+g1G/0FCymCamaOohZ9p4cRkHSasBE9O3mLrwA2GYZHb20pPWSKyBUYRy8pz6/UaSqI5paQukYaUZUKxCD9T20NkX5FR/iT66p7D0LLS06MJLkfkgRIQUyOWH7HXFFzu9spaqiHzOWqwIowD5Qff7avP8Y3UuL7abH44MUEfzBRuTkgjPGuSL31BSUl6pbjMWxTKQn+DJHJI9xpY1GVs6fHpKi6LAiy1UaM8cqwupPPfn01IK+sAANBGc5LMhz/KHufpqmel/ibRRkxtULuX8r5A3fQanVL1pFVLJcTAIlhcKEU5U4GFY59851lm+0to6+CS9ol9p6SkrJkqEVjUSkMMuQjlvXHr20YrOnbhQyt4shSGFS00ew+mPLkeuRnUX6Z+JkC1pqH8J4xsUB3ACANgFcfb19CdWXRdSVdxWplQxVBqXknbxgHAwBsyD3Jx++ktDp/wQ9bawLyExPlf5viRhiqHsBn1/N+w02vs9xvbxFqaOT5OLwafwQVKAf4h66sHpbpo9UzimnqF8dXLiBh5ee7B/Q6mnR3wdW8ylWjkhpoMLLPuw7uQ2D9tRR7NIPuxTWzneVrvbqMXII8kIkCuMcgkE/wDY6VHUcFeJINyhkUEl+G59vfVufFn4XSdEmGqE8lRRVuUxsAKnBxnHvg86glDY+na+WVb3DIgliMSNE/mibaApI++sGfBC3+zp4M8pefAApbfHRIrI2I5fMfp9ftqbdPW6K4UcmKgmTw9isq8P7EfpqBWObwla11bO7RKRE7r+YDtnVgdC14mQRFo8wFu/lPPJx9M657XV0w8qCcO8QXc6RKeQTZJKkx52kAFu2c/b++sW2Onr7fPbajKTQEnaUBL/AGI9Do7cYIqhJxFACEO6M53Ec5J1EbjexZ6unqvCliaTCh2Q7Xb00ykpI5ztbIx1Za3tcoroqeJHY5KEnOD9DqMxq8lQFz/Mdc59gP6Rq2L5VQXGgCVsasYwHV8gEswz6+mMaq6ulIrAznMsUm1G/wAJ9Mj1GNVstTbQ9jeOSDwQr+Cz4QquQGPHP10xnrljgAjj3bW2SRk4cEdv3zpehetFdKtQY9seANg3KcchhptcZJPEa4GUSlXKk9mK44J1Y3+hX+RIrUaoU3y9O6hQoAYc4Jz3+2dGaKvrY6SpfcvytaBG7Ebg0g4yvt/VqH9M3H5J/COweI4Yl2yuMYb9cHU8opKSalp6WollEdaGZJogP5ZVlZDj7pj/AKtLY/mVEEuUNLQB4liWWMpJuZD5nyeAPbGoNf6MQVStBVNtmj3bNvKEcYBHfUt6kqqm2XutoWp/FhVcoxOMqT31C7tLtlhDMVlGRu3ZUR9wce+SdLY1Ctlt1dNFFVwxFpaXP/F4XYTyOf01KpLjbaGqhhEMdFO2HZmiLBQR2+2gVrqpaUuEglLqo84Rijg+uNMrvf6cpDPWVM6EFIVhK4wQoHrrRibaKMlWFLj1JJFTtTUVatSqsxRJY9vBJ5X9c41GKqOSKkaSYSF2YsQ/cZ+nqfbTGquUsmXiqVn2sdgZfyc+41lr1Vy0g+cQSIv52CjkatKX5Rh6msnbaJtrQyAjyeYZ9xp3LcBuSuhK+LgqWC8HPfj76xT1CLD45jIMygo57kex+mkK6cxzq1VQS0sUj7ZsL/WBkkfTGqZrtIssYXe/Q1bR00VPtmjDMxJ27sDOR++qXoIJ+sevaekbMkbVHhkKeNoOpn8QLuLXT/OUtQhLlsBSN3PGP2xpv+Gayvc/iEtVUKfDQen5iWbadv1512eBiWHE8jOTzMnfKoI696Tt0Fr6UhVIxHLURxFMHhAuTj9mI/U606fgAtqwGbz1BM8pduAp8+Ofp/pqSX2hNDbvkY5HMsMZiDOABj8zZx6liv8A6dAxSxr8lRqQGjGGcDIOAW/7nXMcrk2zoQjWNUEHmWnImEoV2RKYBcHeCSzE/QFmGtaOUVnzNeysZN6vuJIXbn1A+pY/9I1vU26GZPBSTOyNWZwD+ZztA7+uRpjZqiKnPyu8q6gBcDy+U7Qcn7auh42JLwJ9SRTWmi8CqZkkw1OuFOCUOcj9BjUDmlqv4bNUeKcuzptzyoaOPBH6KR+ujXXF2W5AxUs7PKkm1GIOGTbzj6btQmW81NMhg8PdG6srgDkszEH9MBT+unsSmRm+zPW1kTMCoKeGoUdlccA/tp50vaqi7XF4nLRq/IkK8AfXTm0WaS8XNFkDeEW2N6Y0ejhIqTZ7UjSRsApZeHyc4JPr27fTVTtyoePjYlNTRWWuaKlwWiQMZGONpORn+5/fR7pyot0XjfLmoqKipmWaV4uf5bYTyn04CfudQj4iW682iCk8zvBVx+K0qMBgrgKpH650D6Cr62hu26MyqIWCshBKqD+Y4PBwNacEerspyLvBxZ0JTVW2peByZN4VdkpGVHpo611ihp5qmOJssowpQkcexGoja6anq4kvkVd8tNJlZVLDAI9QB21JlUypT01PUpKNmGRSAS3+bHca7WHKpaZ5/l8dYncfAtDd4qiGnimMTtOcDw2OVPpkaa1Pj0NxklD+eQeG0KuDvP29DpeeghmCGGEQyU3L+GcDd6YOmMyXWnnatgaOo8MAOGXnP1PrrYo2YQ2GmqxGsFHGZI13FcgSAfT6azC8dyilpmgWjqKXynLLufPOPtxoNJWGUs1J4kMrLvkOMr+hHYaeR0yT0nzZbxKkp5kVuCQRg6dKiBG3xPJ/K2KrM23aZQWH105KTNL4QcPGoIMnZceuce3b9NRqzTyiv2NI/jzyEMpGQRjJwT20UklSiqZKOhmeOAqXYtzn3H+uld2EfU7Upk+WFQkxQ7+B/TrS5r45Wlli3o7CQMo7c8Z02p4mhp5amFUBlTbGxPbHIyNYSavFuMlZJCKiQ7Ygqnb+vOmfgGjarUQzIQnYBMlOGzrWrppS6LFH4m1hIUQ8kjv/AGxrYVsbFKWqZWqkXaUQcZ9/tpeGonSoVHhBCqSzKc59+NKvOyMazVtIjoChkw2/cO4+mt4aGnmqt48Xzcr5v6dbCmp2nlU7NrZ2HBztPcHSzkQJugjZpy21f5gEfh/XHrpxRpOkqP4VG8sIJLKCmRu9TpSAVjoS7BG7Yxk599a1EsdTFGskpjETZZ1JJA+h1uwL4nhfEbEKQByV9/11NENaditaZWJVnXy7ux+w0kI28YyyRuJY5eyjKlT6HW9TBPFIZIir06jxAT+dSOODrwrGdHNKwIOPHDDyk/T66rfkInVJA9VLXxUsLSzL4TpnaMAcce+mTU08cSioj354UKNyjOiCBtpM4ISR8Fo1zt0jURyU9fBU7HML+RGVfKfQZGovIWJimjjRqgluThhGfy8Yzg6HJTlKmakmaSZk820LjBPIP7HRYloYngVUlkU7xv8AKu4ev102uEkngfNxGE+KQj4bB3epB99WCg2iWpKLTVK7EaqdZHiLEouN65+uBjRCJo6P/eqibAcHysMEJ7E/XWkFJCEjhElStQWywAyshHvn10tcaKWCnElTCkgwWcSAnaB7gaWQyNo0lqqaP+W0C78jY+PL6Z0nHTyitdaunVljBSNUbcXb/EftpnFdK6S3rUUsSwZfO5852euM/pjS0lyY1UEdIlRKs670lRgCD9dIEJlQoAnCs7DahB2AD9NDzG9MoKEx5JRF2Zx9zrybXEUkjyJtcxyE+Zj7k/TTmvAkIgJRk3ZQqef10dgPQ0itCstTM3iKOcA+b6gDv9tIzJsmjqo6Zowy4UyAIH57YPrreKVGhZFkZ5wdrDZ5VH0Ptr1fHTVMK+KfHK/0lyyg/bQshq8MMoaSGmPPDeTyg/QjQydJaGZW3SVCEgGP8v8AfRGlrxLK1E0Tk7dqD8ik4/7a0mp5PBdWQDaQxbdux9VOpZBJFSdDHHE442lQN2D3763UNI0bzqAI8L5TyPv9dLU9MKSJvBDOxG4k9+dJttA3y43HnbnnQT2BiSRA1MizTbQT/L2jsPrptJQrJOVjLpk/kdcBvqNKGCpqK1CpYIfNuA9PbTx2mliRofDVlO1t2eFPcjV1oqV9mC3gEZGxtsSPsJ75x3503bwwRFIm9lzjjPGjbxeKjI20AjKgLxn6/XTF6Oqo41KVG5nJ3MRjt21IPQ9ov6CKNlkBcKycMufX76kcFI0ttpKhZFkSUMMFuVIPt7aEQxyyBammiiHheRlxhvvj1GpBSwBaRZTK0zuf6cKC3trndWbj1PHuCIhyxOCAOw1tNSSeMoCs5XIAAznT9FRT4hiCYT8xbAX3OTqAdbfGz4fdBsaea6iuuMh2pBSDxnfjt5dRQ/ZCbpSPEhd0VH7NjuB6aGdR9RdO9H0D3LqK4x0IX0kcZ7cED2zgaq609Q/H34tSeJ0X0inTFpLCMV904bb/AIlQ8njto/a/wmW16lOsPiX1RcusrhFIP93qZGFKDuH/AMsHkD/tptRCArj+IqK9VJs/wn6SufVdbI2xZIoG8FT6DccDA9c6XtfwW+OfxCqWf4mdYNYKCQ7mttoG4qp9C7Yx7YGe2ujunulenenKCBOnaWnolZt5ho0ESBiMbTjRCStabfAKRnr6RQ5iDYV29Rn10rnsDhvZX/w7+AfQ/wAMG+f6VpVe4/mllrXE0xX3Bxxzqe0lVTXWJXaqDyq+yVCcbj+h4GvTz3D+EGqgoYzNISkkakKyg+oPrjWnhPQ2mOOjt287Nr+ZVZ5NJY0V18C/8Tmp5JZHKomQsSAZ2sPY/X31lKqken8apgZWZx5A5bn1JOBjOm1BUyI6yGRapuwi8HABH19dOKe5JNUilBBm3EiLw9pQ8fm9/p+ugEWp5pdlRDFRFPMCjFyQB75Om01RR/NNDVV8AkbAjYvksx7r7ADWbhFNHeIZp6iQxKpUAnahJ/y+ulaS1SU9UshjgSnZT4qvECQ3o2TyNFIgpSXG3wQzrJKqvESu5wxycemBptUV9uqbRVU1RURLTsgkeaSQrk579uMacRyiWTxJpHaeAthYwQkg+vGDqgfxY/GSs6E6BjtVkdYqnqJngWI4MkUXq3bgZ40w0I9pHLX4i+qabq74pXhrXVfMUdO4gp3B42KMcfTXNHVdfVM08LAAI3HOd36antVWVBqpVifzxjO4nv8AXVa9V3hJ5zWSUhEykqxBwremdD272aofwRAdR3m1V2VmAVSPIxyO/pq2ujPiG92tarO4VwNsqq2CTqir1cpqqodhEqBcAEjnRToO5SR3jwD2nGR7ZAzo5MKlj/kbDynjn0Z1FZBFQRmsDs9MzDyHBB9ue/fUqoviDWmqkpI80g2qFcMfP+vpxqp7HenlaIMu5Ej2t/hJ9NHf4hTxRoQ4IbmRfUn6a5E9HdxzTjs6M6I+KL2bHg1r4Miq6uQQ2e/P7f8ApGumPg58ULZLstd9nipRIzJGhTh2BXDZz/z/ALa+bFg+IbWm9SU1QYljjAaMSDcudWL098ZoYxOZ6qJ2kYeGU4MTe/8Ac/vorLPG7SD1x5vjZ3H+Iy+WeKzQxxzLlWNQo3B/KMgDAPB5zrlPpS7109fc6m50iPSKrNBUbiN3tkD2ONI03xBh6hpNkte8m1TtXO4gkAYJ9tZkYW63gUjlyQMge576zZsneVm7jYfbjRjqRIaOvjME+8BRIGUYyp9NHugropuKwq6mnqTsLuuBnHp76r+eWriE889WZXfIjz3A9sHT+zX7+GUEc9UN0pbco9Ac8Aaw5sd7NyaljcUWdexUI07Qv4VWj7FKqQWjxxkZ7abQpFcrJJTXiBCVXew3EHOcZHH0OjFHVNfbRRXWaJKoVEO1yTtwoJyAe+fLoXWU1JY3NTSGVkkiJj2vveIZJ2N78nVMNLZy3tEO6zgro5qeKl/mwQMEAJ84jxlSftnH6ahdybwKmSV1BkdcSH29M4OiXUnV0ty/kmRhJCxCuSAwP10C/j1PdqZbfcUHjpnbURjLBf8AN7jOmsZeKF2qI4Y/Fp6hyISPECrzt9R9RryTRxrsaQSpO5Xe3l+x/TTOnjlhmkMtUmwHAdGwGH100qZaSOWBqNWlxwwbJ8Nh2b650yTYG0go8ktHFJGNhjlGQFwW3L3P2Of7akfTXUckSLK0IEZ2wqWbhCzLzj/p1D6OumNQfGpwzQsrSfZs/wDjRi0VfhzRUM4CxVJO1RgAN6HSPTItkg6to5nqpLssKHxIgvmAYbscnv76rK400NVRGlmCoQxZyR5j+vpq3XrIZKCopKt2E8MLwvLt8u4gEEn7svP31UtwbYtT4lExlhm9GyHOfQeoxjS/l4LuyoYVk9VTUSiKumjZFXYEJIb2/tnUQuFXW1Fa4keNyTuz6sP/ADo/ebjMsfiqWwybhsOP7fTUAnuUgqlngbB3dmHOt2CPx2c/NKgws5QlYVEcmdpj9GUjJP8AfToSTpGvgrKsErAOPzAH31pTSNLGXqqfHiLnOOAff6aVtFc0tRO8cgSnRQj7m4DfQH31ZJJFSbW2ELbdaiK1S0bMtRGWZfDl52qePKfQ6Hv1HX0Uo+ZJljiVVcNyo7gD19NOIZZaevngpYBsnXzeIuOPUjOoR1XJVWqKarUMYgvhlD/ibtz9DnTYsXuTJPM4xbIr8V7xSXK/+DSj+XEBwI9u1vUfbGNXr+DjpiCeqivFaZBKk7GmCnPZcg4x765cqXnqqgvOxY5AJJyRrsT8I9J4dBLVxSS+HCjhVTht7DGddbKlhw9TlYf7uWy4uqKuUU7wBmeVtmcHJL/1E50PEkTNJTxkiRgBIB/S2O3+unF2kNXVGSoOHeRn5HOCRjB9sHOmdBA0lUuZHUFs/wCZwPTXCl+mduGokopJ4KZld6dfDKRbgpxwuDz78jUe6mprfTx5XxmfBxjspIypGPTOfr9NSYwCNVmMjSQxOhBPZQzBSD++q/6nqawF5KjmFlbZtPIOfXWl0kmVVbIZf6gUFQELtIvgCTdnG3JAx/f9tAPFkkJMJIRuMgZPbJ5+2nd3nqLgoklIZTGVYAf8uB/9P99R+S6x2mnSKaQqWZxGQcFiQcqP0zoJ9vA0vj5Jf0/R3W4RNRWSmbxio3NngDP5tSm82qn6SuNBT0Us0rDNRLIIvOWTGB7Hhsd/TTv4eC22ypjeCsSemmiMroyHdGoQHaT785+wOjV7ib+MR06iJoqiqjlp965G0qQyg/cL++mgk5WUyuyP/Eqgtt1tcJtaRyiZCUZ49pSRcBkx6ZZlxrmqOero7o6SVU0G4/0PnHmwR37HXS90uNrrOm/4hTVWGMhienZ/MrMCxYD/AKQPuo1zb1vapF6ga5W4zosrAzRbsA4GMge3rq+LSeiKLktFsdD3v/eIv+KIXYGYFwxl/wCk6ttbfX0/y81vtkbRTef5iN9xJxkKQcbcY/uNc79JVE8lKssUgfdtCjw8OGHfB10F0ZUR3y2vG8tRFVxRlZIw+wSAFcbT64G7P3GjHL1dlWfEpwVoMWuoHjvNLSeDNnDxo5ZXyO/6aeGZ2opWpI1qSwbyKcA47fXOhm+e1VOyIPJHtZYU7MQfUH10vapqynhmmkXJYARquA7Y/p+p9zrucbK5x2ec5eD2smhGOj8NU+YhMEsg4iDZB+499Zr2+VaNKOOaKUEbsR8E+50SrZ2jSKdoDGZB5fEUZHGkKi3RzUsQmqTGxIAUk5PvrV2RkErjRVdQ0csE8YCr4kmxfO3uNI11bTU0VKlNBI27LBCm7A7nP009dGt8zSyqDEoURRRqSQffPrpGqSpno3jpnCCeTkt5WAz6HRTvwFMQmuDGpSWmpkYTIpDh+Bzgrj306LpUwGaR3UDygL3B9dJfwqCGJI6Gd2IVgzklgrn01h47hBE7LKBLjGFXJZft76gB0SlbSRx0YAki4eRxgke5PrputNVyhZYJogpkCq6j07HHppJqidYljkpJBFMPO5UgKR7/AF1rDVC4IkjSPFDGrFqYOEBI4GPr66WfgKHNxesoa4UKSfyyQQyJnLeufbWY55fkpZWiMWZMqTwM+2NJqsjU0klbuY1GEwiHKj3LdhpvU0VNTU5kNbO2wEIoyWcehGdRpJKyMfQRR1rRPUu8XB/lo+VfHqRp1WQ0dLTeO05gkyIgAxP5jgDGgVtt15pZI5oq95o54ix8UDIYemdEEjipoaWMSQVkkpYyLUNkxsR/5xqJpAoIUfy6mOnKzPKynLCPy4HppJiC8VIoZJHbttGc/XnTiapqKZ3pqemV38nlTlQmOTnTB6maWs2LSBtpKkK4Vk59dBpvY1jh2gFK71FSYYoXK4iG4s+PXSNRJ/EAlLFUGIIA6AcE/f8AXTmnqpYohKlKp2s3iEAY/U+ms1ymZBGXjp5nUFdrjLA/9tInKwjCnklnHjeGjTx5CxPnavPccc6cpaaapiFQ0ALx8iP+hT7ge+t5ZGBWJ98jRcsF7kY7A+usbqiaZVp3eIBNxD+v0OrFL9kE38YwhIXzLHyHKZ8P3Gkaumq5JFmM5eQArJuXaJB++n4mlSFWTwnmILOmQCxH09dM3qVuVIdkBjcIVkjVfMrff30JOyDe5s81uj+XjgD7tuHBAXHvxpGgmzTxQVRoY5WjZY2XPDD2Ptp5U01R4Iqd26VKYrgn2xlce+m8aS1Hy00lsjjp1j3RlgAVPrn76UgnBEhjPy0UU8zsRJMGb8vsR76yaeKmpmxAWVQwA2nv9TpUpTE/MwU80U/gFJRG2UGe3663jnpKlBDVbi2wb1GV3N9tPaoAhQJPS0ZSFkeYryCvmCt786Z0dzSsj8MJHGIpGWZ2jwWx6D6adRVQFXJBKjKwX+UQhXIHZd3rr1WFpIHqZ7XNJJvVmWIBufcgemq0kgJHnc1c6LQNGKdYizHb+Q5PHPprRYTBTmpp5HIyDsY+Tv2/XS9dUb4WeKYR42sIxAex5wdD6xqt7Y4ajEtO8q+ZDtIyewGlkMLSIZXaeYSGoC/lLYH0GB6azFIsgikloQJGBOGHb9delgjkEs0O+VoIQChO049s6Y2uesp4DCkf8nfje53EZ9BoJtEHgnemWWVhtyfKN5OB9tImeMyhcFRgEsoIzn76VmSSoV4EiXezkLJxhSADz9NNQk0rRU1TP4zrkzf5BqdmCghLIhjHhoUUf1E9j7HTVKuCAbaicyN6Fh/ppINSsJZYK9pnLdzlVUe2PfSYiSppUkZZGIYqSw0/ZCdAvP8AF/419LI1V1Z8K7l4SoPFqaaNp0Y+reXkaltn/EpeOqqCCg6C+Gl5uFYwyfFpJIo4GPbLNjj65zrquSCJ6FYmo0gjLZd4lLDP+HHtrCWal+WNJDTxwUkwD1Hhwhdo9AB66zdjoUc2j4U/Gr4kSCf4m9cR9M25RuagtoHiFT/SzYwB21Z3QvwB+H3Qjw11k6ejq5ymZ7hVv4kqj3Un6+2rFraCoqqOoo7XBJ44Cx/7ymxNgyQcfppWK7GjpIHrJkk3KINiKe/bn2GdK5Ao3moZ3poWstQweIFgQwImGOQcjPf20k1prpKQVFJEvjPGfFaQFQrg9hz9MaVqLlLbzFM9qljljY0yMWyqqOxIHvrNORKJUmqISsbHehdmRXPOPqc40abInRsKWqpI4Jadw1VGFFTBHHkMG9/t31s0lFC1Q1PcppY5pCRKq7ijf1IMDP8A93QiiubQwVldU2asopophGZmqF2TD0Ix2+x07aoloaxpYPEpacx7mjZvNu7kKwHAORqdA9hdEAMlXb1ESqMSrIWO/wCo+v01hVknEPgVDyq+XeNhyD9c9v8ATW0V1lmp13J8u06kxq4z/wBRI1tCtygG2h8OVgR4ssjkNz249R9dJ1CaUkEE8ZkMjU0EQK84zn6YOvV1qVK1Y4jFHMEEomlP9Hrg+/30rdpkp6CNy8njsdvhIdytj1x6aTqbiKinIp7c1TIEUPEwAPr7+2P11EgWMmWoRRRTPFWRscpO5y8XtjTtbhBTP4VZUPPIRwNnnkx6EdtbwCmq6fx4IBEH8zpIm3aw4IxrJttuaKRDTuKpACs7clft64+miROz1LXzSS/JQwxQAxB4z4nnJ91A9vXXz9/Gvc6up+L0VtepMyW63xRtwdq7iTwf013VVyVVtpiFqqUvBndMR/NSNu+FPp9Rr5qfiGvwv3xV6gq6eveopkkWGOQjAbYCOND7ouxalZXtId1wMeNykYO321jqD4TXistUl6oaUzU21i2zzMnJ9NDaWt8G5/Mb2HOCoGNW50z13Fare1veJUWoXhyM/p+uq8uSWKSo6XDx48knGZyBd6CNJpYjGqNE2GDccj7616QpWW+05LgIpYnjnGDxrpXqjoroy+tLc6vbTTj+YYzH5Zs/UdiNVY9loLNXvV7V/mMUXaOAPTWnupQsz8jj9M2g9bZpqSjULABlixcvkHn29NHKKZa1TOgDFQcgrxjHpqCSXmanhanZEcSNsA57HUgslYzr4DRNg4w6chMf+dc2UOts3QyWkiB/ES+VNuqf4fR1eWOSZE4YA+moZRdQXCmUlK+ZX3ckMdSfrLp+vp71PNVwyRpUKXhLDiQZ9NQSWMxSbR2B1uwwhKHVnO5TzYsnb6Lx+GHxKvMNTDHWVBZQcOD/AFD7660+H01H1Z4IluUUBOWw7YPPoNcRdKUNK9vgngYh38xI9CNXJ0l1LX2wRyw1TNLGMhTgBceuuXy8Me3xVHouFy04bLp6xt8duu3ycU6zPjaFVsnPufbTS8W+eVaG3qhVaIeI+V5dmHbI9tRSw3qtvdeaiSRpJnkHkIy0rHnP6aty0Wdqqrg8WnEqoF8YAfmY8nn19dc7K0tHQxZLj2JJZ7dVW+w0NNR0wWoijRJPGztII3HHOM5bWOqJK6mjp5KARRllEcqqCpJ+/rp3Kqy07VEMmflZFVYJI++CDgj04HfUW+IHU9ZEqGY0pMeD4apsO09h9TrEZiqesKDwLvOQTvY+KVY5APrgjuNR6MzLIKpJYlabyALxkA6PXi5SXGbb4CIF/KdpJ57g6B+GsRxDGd8OWUE8DUQsgjNVy0yKJYVZXwFUr2H6f99OkWDMVVI0ytUKcLF3VANB7YXutZDBHHs8wUknjk+/ppzNVTRLvqAqSQOcIp8zL74PHGroK0Je6DVfLR0dRUtFKZo6hSqM64IPYA/YnTK3XeFJvE8EO67QqsfLnsWH7HQ2uqS1qi8hMso3gBceXIzz79taApTSIgYSQABQ23zpgZ9O450k4/IsWkTefqinkpxbqfLxTu8gLcZPI2n6AH/TUSEs8ksn+8rmJi3I9xx/YaaWu+U8MgerjSSNsxhW45PqMdta3C4U1reaV5y8ZXaRjDccg4/XQjFvwgPIqIp8QaqUGCGl8hx4jMg9fUEDt/pqKUsRmk8YQh1JyT/hHvovWX2ousz022NE5w6riQr35Pr20HoXmZ1o6USeJM5j/Q//AHNdKEesUjn5Z7HlLLXTUNTBSqzFlYICc5AJzj66VSmf5GVIFZpZI1JXIyr+4GNM4bX8l8wHq5KO4Ucm9D3DAen66K0NwapP8T2qj4zJsTjPbGPTOpOkrDdpDqC+VZTwK8xSIsZSNmHI3flAYfQHVefEa5zzSfIxVDmKYiSRc8A5ypA/XU+qZaaOjMMsZSF2ASQD8rJwf3B1U12dqqqlnqMnw3whPqoPGtPHjUkzLypVACUdG01UtNEfNI20E/6nXcH4WYLfbOlJspHK8zkh2IAWNRjufUtriyCoENb8zAoLEcDHvx/3zrqP4JVkq9P0VKgZ4HJJX04YLz9PX++r+W+yKOEqkXleaaCprkaBKeNFUICuck42gfb8v7a1tVKtPcY4955DMhUggx5GfqOM6zSQRVJkqZZwVgI24z68A/XgZx+ul6agQVBl2jwkgMMcgUDKogy/7r+udchwcmdaLoL3J4YKGKkibzuhjlZ+CXL5U47cEx/t9Tqs77WQSvLBMNkaSFN/qRyBx+g1I+sLktBWTxySRlpY0Idc+TKrhh9jnn026rS418i1bzyguCc4x7cauyNtaJBqL2R/yUkFQ1dJkKS7PnAx76586v6vmvPUKywE/KU9SFiwf8JznH6an3xs6vSkpVtFBIUnkfdI2cgKOANU1YKGe7XAUyIZCz5bH19ddDiYFCHeZzuVm7ZesTs3oDqCgpOnbNeCsckiwI1Soypk2qVkyM4xsPOPQHUrPUcDVdJDJLA9LCxdGDYchCwbPt+Yc/5dVDZT/DLFSUcFMFkSIxgStwwZSjY+4Y8al0NdT1KQVcVP4CxrM0sTngjaMjt7k65qdZGzpwh8VYy6jlp4aW+x0CA1EarNEzPjxMSDJGPc+J29Dqteo7kgjb5iHxFLRrIeCyEnggj0B1NOtrvTyfIVtIjJ/uTwusZyrlf/AGOdVOlbBXVEtPuO2RS8R3459j9jq1Sqxap6JTQNLb4oEp5oyCd4DDHJ1ffw+rjWpB4dArSIviMA6jPGD/b99Uv07FDW0yqymVgAYmDeVz6g6tz4eJHTyfJ1aQySrtVJ1YjYDnK+x/8As0E9kypdGTyrDV9dFJ4DxqqKY94J2qO44OBpV4lCg4WJZB5Tg7g3/bWqSJTyzoxDxkDcysMxjuMgnkHWslYkcXjRLJNIx2qCfyD0416LhtOJ5PnSalbEngiaRZq5J5pIWxE2e/1151rNpJ3llO4EAMc506epdqdZWCo0g52JyuPTTOpq0oVgjiDSzVLZXC7lP1JHbW2kYU+ysITOkDxzSSuZDjcu057aSnjeeoSOWWLA8wXcc/QY1tLXrtRXV/Gn4D7cDj01nx8yxulNtnkUrgHzDGpFU7CLGlAykaQqZGBZEJ500nappR8zBa3Lk7YMYLMPUEnsPrr1FI73B/EeeHYM4dMCTdydre4xrWpr5WmO2UvGh8NVL/rqEFq9JFigWscwNVLt8M8gOfTjQWo32+l8W5Ub7AxQFTg599FmuPzMYjl3JKhDbWwduOxGkauvoqt1huEfiRy8DLYy2g1YJeDRYZ6uBQ883hQ4fwUIw/tu0jQSllkqq+GGojVcbomz+UYIx6HPtpWilWBW2yrNE3CseBgf0478aKmihgtoFEI0FSSXIPlYnzEnPY6MlaQI2DbbXfOtFTQvHFGymWJOzd/U6cz/AMLiRmliEU24HcZBtZ1ORzoXNGltp6uskVVWNfI3iAsu36D00iboXipoamBJ4jiba0eSPXOk6jphM3OS5Qt8sIo5YyHJY5DRjuM6WSaOqqIxA2ZZE3SsqnbyeANB3rXirFejjimkqO0RXYsan6eo0YnnUU4o4KiOOokADSRHKo/rjH106AKTXOioKeWF5xHgkOgXufXnTBq1wErZKZpoJAFTzAuvPAA76XpIyqxxzy06yTvh1k5JA4LfTST0tG0bU8lwkefxPmIijDyrn8vvgY1WlYw+rq6KgkidmVdwDiId2+jH007hAnIqKeF3d1LSJn8i57j30KrK9Vq/Ah21cjANtxkKT6nTma6R0scfiVUe+Y7Nq5AGPT6aE1SInZtAaOpk+VNRI5J85ZeVU+x151oKAmjFdFBUSjxMA+Yg9ieNaRVlRUxzU8EEETs26JvF5452n20kKaJXRmSWrmqZPNKw3GIewx6ffSxYTaW4UgnhPhzTrv2naMneezEe2lpqiaSult694o8lVjJXJ7c6F01zt0k7xSJUV7xOY/Ez4YQD1z69/wC2nBuiLcFpKYOAy7nfIOT6DHqdRyohrVxVsZ8aINTliDKC2AMaToaOKOWe6mcVsrDzI74VVJ4wdEbuaelp3nrngiRlCyF2xke/Oh8tS1ZbFpadkSnIGXUkbge3bUjLsQdyT0E0HhQywl4+WjyWKN7j6aY18hhlp6xpFQEnLQvxvA9R66WhoYooUeGoWBkG0hud2D799apa4qRJzJIvmYsUd+Ez6jOmINEkrq6SOtBjkaEHaEb8zf8AfS+2vmBWpZDNERKkaLhU+/pxpa4PbFsyfw6kM0wkXdIgK7ecEj3+2t4UCXJ1WGJqeenBNQX5Zl9Av00kiAyKaedGp41Ek20vIQ3MmOGA9O5GmvyMccRY1k9Iz4YiLzcjg8Hjvoo00lNNDVVcLeCrPEAgCBRjO766RSlWanE1O7kF2ZGbBALHkkaCVkGkPzCIS5dlY7VLc5z2OtEo1apBdUZlXLEPkHPbP/26KLQ1UkcUCSlkYlGKeRRn100pbYKGoliiBPjNtYuuc/r66PUghS081TTn+IrDGiHO6MeVl9M/XT+mpGikmNBHFLEzA7znByPQDtrWEu9PPSVEiR4byhlPmHv9/ppvJBdaFE+WgjaNh5m8QruPofpxnSkO4p5YqsxtaayneOB/EkRwf+ntoocumKpSGBBkV2yDgd1/y8j9xphdYoqGqT+EuGWUGCaONMhN3Z/00Op+kbhFFTw3Sqmr1tzFoJCOZFJOd305H7azo2h6aamoKwTNV/ySFddsZZw3b07jWs9sp6uYz/NmKEHzCMFUYHnkHsdYmSoq1gipKCq8BJhlUkChvv8ATStdNNFVpBUrtZgVRBECm73OmcV9gY3qq3+GU2+orXNKj8QgbmfA/wAR76a016S70ry0VIsaSHNR4sOCvv8AXOAOdLvQSSfL1NY0YkjXa8gf8px3Ve3GlobbLNJDXU1wfZMgWcowKuAw7gjjRTSFNvBWWhiorW4gpXYNO8icN9OeTrFwpY5JpRLBD8tIwjizEFdFwMndnSvzcckj0nk2R5AfZtAA/wDffW08oih8aWelaGM53JIcLx6++muwpDSSlinkkhpwZqdIgA+TuD9vvjGl6X5ZKOnt9bPUR+CVRi7EtI2eORwRrNMlTXTNVowBRcNtPkdT2IPqdb08geobwfDjnDbHM542/QH0+2oyX9G9YK0GWGJnKhxseOMDKY7Z03WEiVa+smaKqYAFn5GwduNaXOregjWohUy1JwB5WEZBODyPbW70lfFUPDQwPWb8Sb5JeExnKjOljLshVFIdLUUtQJIhUI2T5X4AP7aa1cnyUkayRSmI8mTePDVh/i5zrasnqDD8wwjpYoMNLAyLlj9DrZtldCa6aNYzImacEEq33HbUkG6GNctvnhgqWpsFssPDQHgejfTXyy+LdG4+I3UEtYqQRNcKgYUY3YYcAfTI19TJxXyRNPUulHbBySRhiw7/AGXXyq+KrNUdZXirlqBI0tbOUBJAC7zzz74Gq/s1QSRX9SF8fdApRS2MNzkDROnrZKmlKSuf5YyGHGD6abUkcpWVGUbmwMuPyD1I+utpY7fRO5SOVww2IpP5m/xkaXI03TNmK1K0J1HUTfJz0s03hPAoIBbl/pqKVtcKqNJ2yV3H140WvNojqqR50l2zQjLc8kfT31HkV6ZBFNHuRuVAHA1VHRbkbntjfqcpTCmeJmAl2nnjUz6Bq5YbulOj4RsB8n0wNRC8rFXJReJyBIAVPoB20d6WvNNb7vHWVUAYLwMDuew402Rdo0JB9ZJnQEvQFg67tv8ABq+DM2CIX24kjbGe/wB9Un17+GPrjp+vr41t5qYqGQxSSREFycE5K/8ASdWp0l1ZPVVWRJMH/MOMEfY++uhOkPiIZK6D+OWOl2NCiRxtCN06nu7tnOe399c6Gd4HR6JcXHyse42z522yy3uwt4CRzAsQWjZTlhn0HpqedMW7qO73COmt9Iqvnax7hPcse2vpn1Pcfg91NR00Nd0DZhBQwrsb5JPGlbaQcsOcZPrqnurqb4dfM06Wi1W+0LTguUpogpc+31zqvkc2DjryV4OIoSpqiC9C/D6g6PtslVJI1Te3CvHLtBjGe6gfbU7lFfSGlpbas1MFOZGwp2nb2Ye2SRoFHVfPVEdyjkMaUh2CPG0Op9xozWMayiKn5lHUZVt5AIzwc/1Lj+2uVF+47ZdkqC6of0nUs0bSR1sqUszwkF3QAzY7YOTx9M/oNUf1je6i+V7vVf8AyHIjfcckj1I1K+r3u6QCmqGing3bYndMFMjuD99QWtoJ4iqM4fjvxk6LSoSP8iPjTTKoVGlYeZ/Q402FWgqBTAMEfyE8ErnT41EVFGJ9mXjGcf4vofpoEk0dbNKI4ArSDJK58o9tLBWySVj2gj2PIkWdztnA/qb0x7a1hZJYSJZ33whjHj1z3yTrEytHAH3iN1PGDjnTBJpjRVDqsce4lcLyADq6Px8FTVMcrJTywCOqqVQZATcfT6Htpu1fDBTuk8wVqeQhVU8sD20OuW6Mmd5FIKhQncLt7H786jsj1U8m6V2PBGfX6HVsIe4yrJk6hBq4zTzVIZkhz5VP9JOhXVHVvzMhp4y38sBGL92x20zuFyeKNqNGOXHm98++mQtKvDHJVku7jyEHJJ99bceBR8mOcn9DOmrZCJGaLexXylsjBzojRVDGKWcDLwFW4XnHc4z9sfrrFfHQUFKnnPiOnqO5/wC2mdBVR0rkvM2Tyy5ByPbVzhaKQ+93aepWpkjBSYrG52jDAjj7HjREQU/yrPSqsCF1XDZyvrkjQuBkknQKDEuwtgflYnsfbI0fuPy38HjqI33FgQwYYbI9/f21llFyfU0R8Ih/VdZJHSSUcrEMG3AA4wff9RqA1kzRhXbkH0ProtdrlPW1DvUMzsMoSRyMdtAKyVJH2SNzgY108GPqc7k5FJ/4EJatY5V2DBJ7a6W+AV5WGyRB2UrHMQ+TklT3GuWZnHi5B7HVtfBi/vHUPbzJt8RPJ9X0eRi+Ni8TJUtnaVHNTVFH4VN/Mepyp3cYZcqP7EaPgLGkSxQRokcmGSTPA3lT+h8w1VHRHVLu72+WTLRiOJnYDhyMlvvqcXXrOEU9RFQkNI52u2e+RkY/U5/TXKOovJXfWVdJJUyM8zKnjlRznyhypA+hAz+uoV1TforXb62+VBKpTxln54Mh7DRDqC41d3vktNGXZnlwiei8c/bn11TPxs6pjZqfomhljkjgC1FZJGch5G7A++Bq3Bj96S/QvJye1Aqu83ytvl0qK6pbL1EjO3JOMt21YXwxsC0wNwrIhloWmXg5GDgajnSfRtXXV1PU1UO2HIYBwQXHtjV5UXTNKsFOlEowqYZgcEDvg/TjWnncmMIe1Ao4PFlKfuyHpyLZBVxKyhm2qvfJ7N9u+iNinlSCaGGZ42lkk2K7eXznByfsNA5DKIDHGzR4xnBJAI78fXjSsVyeKtEdbGOcOMjAbjGf7a5EU29HaTSB3VlyhpYZKdN7RrNmJFOSgOdx98cD99QelhoLjXRzpCh3EO2F7PnsMaMdWvK1Sxj5ppohCTtBZWU549cHTjp22QRqkZRiIwyliAMtnAb/AL60vULKfLJL0zSCHEUG0GM9ioI10R0hbYGp4FiwoKDwzCm1Qex3epBDEnPt2OdUbZLXLHI8NcDFJAcMYyDkHsc6tvpSZZDTQxTxorgBVWQ5JGcg+2QNVRewZItRYfrJS9SzTQx0LkkMY4127OdvHqMDAwB27a0p2eSCR/l8mMc4IG5h7e2n18pLPPLNELiYam3zNuik/LJ5SCoPrg50KqrzRUYihp6d/Dkk2lTHyW9WB9V+uvRcFuMaR5L1SHWToxDco4LnTQXNXljnLFE43IewBA7jRSaggoCbi1L4m1hEdowRnn9O2hFRSU707/JNElWnKszZZfcc99PBIUSKpljMkkyAHB8uR3LD310zmxVRQ9rK2GVBI7oHjA3qBgqv0+umcL3CGueqpmSogIBUtxIhwBz6Y0zrEmqqoQwyHxEIbfGQwYezDTlaiEH5RSqx7C0k0oCsxz+X7f8AbUGNa+Wqr43Ms06OG/liN/IMeo+utahI5yVJiVmQK29sEn0I+usSSpBRvTxQh42O8PBICwGk1eZ5JZ9uyYKFQTIAm33z76Xs7I/4FIpUpIDBJTSMWwgwTkkeudax26ogleWnBIdGYwMchnHbBPb/AOzWK6rrXlp5EkPhBcAjjz+usS1AldGW4s9Qvfc3K6YNa2OqOrlSR4koYqdI4lZtz4LOe+M60nd2p5aadkjpjiXLHHnPp9tMDb1rAtxlqZJqgsRE7sRt9jt06jpEqoJY69t7PId6Mf2AGg7+gG60Aai+XBRoJGHjuCBtB4bOT2wdYuCChqqQ08TVCVZECCJchQAeW+mANDai3/7i9sDO00mNi7u/Pr9MaLW+0ywVUUaSR76MblCvjkjsfcaRykmGxGCSmgB3RRmT/hkseTnvjWlLU0sE7Qx0M8UcP5eRmVj686Vgtqw1ZluM0kkK5bAT8jk+nvp64ts7xfliDtyGbz//AGaPZgBkzTm55jigkMMeUZ07Hvt+p0jePFlo47jSWtoauJt/CZDejAD21IKpaOBCiQvIwQsGzuXPpn66So5JDMzTyhNseQqpwNBzaRAFTXyOY+JEiUcpcYBjxyO+SdLXKarBSoiE706bmCKPzsOTjTsRW6oSTxqNJ2Xz5YYH66zUU8lNTy1MU6ypsUQpE+5Y29cfXRa7oif6B9DTpXoldJFPRyM4mEeNpU/XOjED3GKoJhMbIwwkitg/UaERXCpmaopKwPDKrja7dip+unJSonimSjnQXGIYOwHYq+49DqpwaGQ6pbeRT1RWmCxFsYTO8jPLc/UjTNpRMke+iqAgbakmwBiQcZ1tb669W6SGluk1M4GXaYcn6D/37aK3CopHm8SB1klbaASBhcjnaPvodWEZ1tQztHT1dBJWeGAF8QAKzH/Ua3hVrbRSMLfTzhPMsZQqVA7DPbXpRIxeW5TiHwIcBUJDDHYj66Tjq7rcpEiammmp6NwBIyACRCO599BfEgRpUt88MVQad1ZgGKMxIVjz20nOsLyHLxyA+UoDkj9e2smsmWiE0SxqQ7LIPD4K+nI01laChpACn8+RgvgwjLICe4B1AClPBV0zSGCaSRpEOwMcRqp7nGlEK0kYhLUzIuHUunmL/wCU61lqqqWoFvgqgJIlJQyIBkexOl6CnralPEkjVGhG6TEQKgf5fb76hLNIKaKqctNM8niLvCEcZ7YA16oSlZY6dJDDICQsJGNxHfW7VKpsmiX5gK7cI2fTt9NNr7LKaQ1AiTbGVYF2AI98EaKdBM/7zSQu4CxgPiIxgHccDCtntznWpmFupPGrfD8UtglY+Qv/AJ05WmqIqGSemqVZqhA/m5C5Gs0bVBAjjWOVPXnPn/X00ezINrdE0qrXFEKDDmMDzEn299Y+aWrldY1cMp5VgQR+mnb3NARBHETuByFj8qewz6abmlqIJTUUbqGcfzMqCSfp9NKQ7Xa3yC6fPOwhTaVA3ktz6E9v7aVmuNFR07S1btlFJCEMQ3oOf11qslPd4aWueqmpwriZIiuHG3ylXHrk6Rqa6edzRfLzR5O5ZWUkIM55B1nNrMUl08kEj1cavL/LKl1A57DBwdOKW4pX0lcqQuhpm8E7kK7mz/Sef30hcKShSrWreCE1JTySyxhgufUD9NKU9NVS19NPT3FmilUrKnh4XPuB9tS2xVsXfwVaCpqjGFgTw1QnOHPpx3OtGpZmoXjpRJmVj4m2TaY19eNIz4eQpTOIooW2EugbLehOk45Hhq3kp6hJYWAQggja/tjUGoftE1PEqyyF0MRjRmblhj9M6StqyxgU1SkK0xTHhOhDfTktjv8ATSNXSJLUxrUUQl2ESK7SkKG9gB66Xq5N9bGNm+KfA2gElX/8alsgnVUk8dzFXRXBpI0gK/LCTClvQ8aThiJjhobik1TVCEM0sm3IOeQGxx99Pqd0JZ44FUD+WznK8g98Y4GvRy4bPgOGUHG48MfofbRg2/Iol8uKOCOoaSRoELEB3O1geCut6N6l5z81IIRPgpGI9wVQMDzfXSe2tSh8SGFBIWJMMjsR+mt6aWoNOKdIZnA85kZ+Ub1xn0Hpp0kvABG9WhrhVQpMTJEFYGnUkCT6nB7jWkULLArxxywLTynEKS5MgHABznGi1L48QKVeJJApPisygn76SjZamGR2CxM6gKR+Uj30JBS2Beo5HSx1bymRC0DGM+JkMQOAc+mvlf1JCz9X3Krr3eoSKqmQ7v8A5hVuB/fX1Tv3hwW9hVOjU8SGWViAUYAZ2518yfiTZ6ih63ucMkQ8WpqpJVVSQPM2f+4/bWeUqkjVj2Q16Wkr6ueorneVmXC0sQAAOP6j34+mh8likp6qMLAjeL/LXBJ7gYGCc57j9NTK1WhJbjBS0WKisik2yFMAM7dl9z21P63pOOnu8d5eOmeqaE7lVWbwWCEKAmOWH+uq806Zu48W5UUxUdPiGofxI5RI5EEasoHhR58zffvz9NDqvpFK61ykW51aB2YTknDpjv7Zz9NW+9lS0Vnz43VU2DLMZowSiEbcFfT8p/fTW4wSXO31NvDRxRYQhY/KvhswBAP66xe+1s3wwprZzVeStRHS0jlBPET2XBx/bWsFDWiUSGNgmMqScZ1M7l0tHP1dF8nTSGFZxTw+KpbfIoAJP+Unj7sNWD1B8ObXbnk8K4QyMJEljeFPI4CjcfsTrVLkLqrKFh7v4kCsHUiWyJSQ+YzwMnOMf+dWX071nWVUxngErlU2YbGVPtqPG0USwxzxQMrRRxlwyBiRuYlvsSANS7pq0Ultp4auKD5syTM0I3YIUbsbh6+mudncZvR1cMsmJKiTQ9VXl6RZqgTtJNEdu1gCy5AOPoCRreKx19yq6SeplMzMAfdQ27Bxz7e/rqQ26zQU1x3VUMDQ0pcIpHm5Y/lPvgqf00fgt1qgIt0dOdpG/wCYTsnDMc/XWXpFPSLsk5SexGg6djjoqZIGmmKqrzDGArY5UnOjlM72qSghqYmTwx5ElIYiI+mexwNIRzmjq2hkWRY4m8CoXaf5mBhGH3GNCb9JVUUTLld8sOafxAGIx5mH0OCMfQazy1J0Z234GHXE8EtcsEEjzptZ2dmHGTwMdsDVcXBlheWIyLMVIKHGO+jLtPWzOsiBJWHr5Q2fUZ9ToVXI0NUviRMQVClSFJB7YzpWWQ2hi1HLVwSQyRuJ42BZVAbCY5J/tpFenxbKKKtSVXSblz7MD+U6mAtVLbKWN5AIXVSXZMNuDYIz9OB+2nd/uyXi0jcIkK4MojiChlxjIA9dSPkZlSXGpJj2S7U3HBB9/pphNI9MsvmBhMaspHZj649jnRK8UO6UmnkEsLHxI5M4K49CPfTGCV2oKmiCbmqOAHHKtnOR/fWheUUzGldcaWqVWkBVNobbxkY7+n21Gaqu+WDlGVpZCdgA5A1I7zHHSQR+FGDNNH4ZULnk+37ajklsmqQ9Y9OV+XBBbGAuOSG/TWvBGPYxZW+zQCqGCCRp1Jlk+vbWvz5iEUsRYGHAbjjj10wqqje8j7skflP00lR1k0Tshw6sCp1voxObQ5uFVJc4hLtHixk7wDyQT3/bTeRIY6iKaOQ7C4w+Ow9c6UoYRudOWEgIOP8AENK18cMdHBJ4uRyWx2XHGNRRsXs2rHonaplNCpMRQb0fdnIznI+pzotemmoLIJJ6kyNId0fPIz3/ALai4r6OmKv4qrIgBVv6dvsdJ3jqdbhTqisuCQQd3qNB4tpj+/1jsCVsirNJKSBv7c/vnQK4IGcTq5IHHB08ratJUcZUA8D6HQV6hypi3DbjHHqddDEkczLPtLRqF3Tnk7e+pD0xepbLcIq2HJEDCQgfT21HoEctuJ405ZWGAhwDp8sO+hIScHZ0faepZKulF0tcrMKh90wVRlGzkDUitN7rahY6dx4jbACmfMFXGfbuB++Nc0dP9VXWxSyvTVLqkg2uMbh+n11ZHRvxn2sILrT/AO8TeUThAQrdlyPvrk5OJKDbjtHWw8uM4/PyTH4o9Xx9C2ma32qoV7/XRBpZhz8qu8Hb9yoP6aqnpnpKa/Rv1HfZtsQJCk+YzMQAv6camcvQdz6kvrdUdV8U1VKs6RqfNKG2xj9MLj9dGqqmjPgWC3wGJRIqsFX8rKOf2OdLLkR48OsPJfHBLPJTn4PSzUFTPRx0NM8TU0cYEnZVKMM8fUNqXdNLHTw1D3CrEcr+YRlfzc5HI7aCWWwPbDUGVd8lPCzDJyRuYDd98LqSWqkiMqVU8bKJWEmCefDXjP6kf31ysmTtK39nWUVFJJUgX1HLTUr1NVQUIjWR1LKWLZ8oyQPTknUZqKlCBH23KwXdkhSfyjPvjJ1POqreklVKkTMsaxInYNvbcM4x/lP9tV7e6lbfTCF3wuI5Qu3LYA9Prhhq3F5K5eSO1FPdrjd2ShkaVgoIj7kAY59uwOppa4LlbhDcjGZYnizsCDybQQCeO3vqKdGUNYlwaraqB2Eogwd3qOfpqyOmaz5Klq7dWUpCu4Ln8xjA7ED1H5Tj/Npss60JBN7Ye6emhrp6eeZURZjjfgYcf9tWVRUNLBElTHQiOpDDgAMjDK5OR9B/9WoTbLLTpUQmEb0lAj8i5UOe3HodTC6XChoaUwTRvGUVGKBiu84KnaPfg5+40Ma7MPIacUg9VyWCGWCS8XNPCqkkEdZGeIWOTllPowbI9frqIVVTU26TxqOuhr6B2ZfE3blCZ4Hupx9dBqvqCUmWKGZZ9qK0kU6BwkYdV5HcEbxoNW1aUUElZRvtVlBlSNzhGbnDJ9NdXHklGOmcvJgjl/IsWy3e13EGoeJ1fIWMo27n1409q3Y1MES0bqZWKMyk9sE5IHbt/pqqbJ1ZHTTJVRRRs8QVJFRyFbJHI1YFqrJaxKe42vxHinEqzh3GQ2R2PtjOurxeSp/GZw+Zwnx32j4GPTrx093qCGkUTyNCDI/p+o0cqPHR/DkpBLsDL4hXII9jxrWanp4KGE11QsjeMGDgAv34Ax660haJqiorVnuHypkUOrrt8y98fcEZ1sqtGA3tdK0ET/7mgHoxO0ge3bnTYs4gi/iVxDZcrgRkhQDnB0tcKF6ysjqRNUwqhKMiPkbfc/prFUkpqohRyjdkb95B3j1yNHqieDd6u3Ctjt85k8dgrxqFbGz6HsNPaaREnmTwUd3GGRSAy+2mPhvd/mLbSTiKZCFaUc4Pf9NKLSzUsu+iankqWULJJPkbgOODoAUrN469xUyQxpH83Cp/lse59M6cwyzKktRco0SZmCo6KDj6aQSgkinauEcaPKoDkOGVD7n6aV+TadzJPK3ixjDBfyn7aNWRuhKpr3o2jEQ+ZarziXbjYP21o8jrVx06sR8xFgOgJbj82T6dxp3TRRGqlnWsMileIiv6ADTtnQbSQQkIwQF831A0ko7B2QlI0bGOAvsaNdocDcdaSxxKypEEkrpSF5IXeB3POcaaTLK02aPaUmOWLN/MUD2GlIoaNKtSSJ5V48TPmXPPOjSGHctdNTvG77DGr7GC5bLdsfvr1dOadJaUwAtuGSHGVB99JU93gleamUHxadtpyAyNk/T1A1srUjVHzEUR58rsqHv+up1RBaOnnpIRC9KYiFzndnOdaSpDAi0USCAOS7FVJBY9tKyiqaPzBtkZ7k5DL/50iXjmlDjKKoxIT3A9h9dFKgUkKtR0c0BiZFQooilLNnd9dD6hoVWC2U1GyShGzMWbbIo+oPGicSeXeCGilPHOSR6kfbWktwht0Yaop4mgjcBiHwxB+mpVjoHw102Gp622oZYSqwpE5dZFOd2XxgcAa9UipJgRESGVMqEkABQ5zgHHPH006Sqh8GSlpqaX5aVjKXXgBTxj6nnWJP8AdvFWaOokmpot0UrgEn0yw+2NVvyEbTTyvmtqGlkRJCp8RgApHYD3GlaO51NR4lMkgWQxnwlidcKvpkdwdDpZ6uOgjhr1+ZjhJniUKA7P7fXGhAlNHKa6ipg71ChzBK+J8e+g4ashKzev4VHTU7LHHM0eZI3bIDZwM49ckaeikpKyoE9eEeaZtkeG8330BubUc1KIKYSLPOiz7GUMQF5IyOccf6a3oaZ2uVu8tS/gp5nkcDZxzx+ukUfjbIEpqeCmjmo0+Z8VZgjOF82DyO4xjBGl6aOuibwkuZZImJad1AKL/hwO+kLvLIpjZJ/EdOTG7kYT9OM+un8CsaNmkkp44G2tCHGG+xP39dKAbpXW+Kslg2iNDtPK4Mxz6DTCRqyYNS/PwClMmJKcx7ioz641vDRSGdpazxIvDYqGdsg59c/6afeFLFVzlKONQwUeIxGX41AmZJJ1LrTp54Yw4XGN6dhj09NN7bXSrUp81Moix/M3LtwPT7jT6oWWGld6XMs0gHDPxgdxxobNTzSSiWWAy+UuoDDuvpqECH8+EqUiXwp8yMc5w3oQNZlhM9NDM0qlSCFKkHHuDpvS+OtCjyokDSryZnAAK+g0pPDSiFPmqJpGByFjOOG5zn9NQh2OlSld8zSeII2jf+RPHg+Kh74Pvralnq4YpEoTHOqeTwmBiIjxyyn+rWKanp56AOqTFmkwVmXaIwO7D20jFQ1VTRCrjpoapUk3UkkcpjOzJBGSeTjPGstmuh7UU9YhSGhZWIHEbgse2cf31vEoiopGE8KyhwWWbChSO4BPr7aQul5S30amSnm+aliLLDAwMmQcfnPrjGsxx2+tip3uUUgYwib5edVYh/ckeuiFiKUUVbVNXiaKSGpbZIsq7ZABzkH208pZquqlM8EqNRgkRArl2I4/+5pjcLfb4pEuslJCZ8Ap4r53evAHYAadmouUUDrDUW9auQAxR5yqp3Hb7aWSt2RG0Vwjuay09DPIksfAkGGYE9zgdtLwUXhosVRM8ksfd143H3bTaIUnyhWkWBGmb+YICRyD7989+NOpJKOhp2kqpnUuu1pCWJkA7KMc5/TTWEazVngTrSua2oqZeAfB4x9Tp0pqoEeASeKm4YySzqf+2mVXckpkSJKd5AV8T+ZIwdF/xbfUaXpad5BFUQ5VnAJkjz2P9JBProksbrVXKemmXxovDLeHHEjYMSju2TxnRA1Zgg8QRyiOnG4lgCW7c8aZXKjNZa6mnrZZSn+JUIKjPI40rR1FPTwiip6mNaaFcSA/nUY9c98/9tFysQe/NU1dCaWRCrtEShZCu5T7HTK30NrobdT2GVI4KSnyIR6Z/MDn3JOtZDUXWmdKGRWLY2+KD2B9D6aeT1FHSRBZo0MxXguu4Ow7DOONANbG9fT0Utte1x1Z88nhncpyQf8A7h182fjW8sPxPv1Sjs4hq5Fhk3YKbxghR/0jX0ZnuEjUokkiKS/zcIrBikm0hQD6nJOvmb8Toq+m66u8FV4jtBWyiRnO5mkB5yfTv21RllTNmFdnRjoa0QrJJKGkWqhHjM+8qdoU7sH7as6jvtsUNVVVJLHAg2UscZ2sCPNuOe53M2qnsnUht1HVymJDLNspzxztY+bn07D9zrWq6wkj6ckt5T+ZJUgCYsQ6pnt+2s0n2Opjj7eybXyqpKqCokpmijiCESBB/OCnyhSPXduJ+5Oo91DeKCK6TNT3BkgUT+BGo4Enl2kAeuq/u/XzWoPUUxiaZ2CFTn+nlGP9tQO8dX18lU1RGhw0rSjA/qY86oeB15LvevRMzfKa41tPBLGXrEZ0nbccAgne2D6ngfcatmiipLqlNFS1DeG0McQ8RMbGPlA+53a5ziuyxXOK60u2WaoVXfHKxyEefI9fNk/rq/uluo6W7dL0MqpM0sUqs+wDfNOCNoQe35f76OePwVD8eXWZ6S3tH4vT8dMZZNwheoGMsMs2B9PyD9NEqO2VtrjjmZ5HNKfC2KQNoPc59ccaI2C2V1THNU0RWRVVZHMjDdGWZgufblW/bTylopVqSlfVxOsgxEqf05IwG+vGsLPQOPZJoOUFY1bbyJmXxXjRWKDnyHCnP/LHozTz1GyGmppVpU+c3jjd/Mcrz9D/AOdR9bHVWZZKuimmkSqljYqCCrqF5Az27nRhJCaYTvTzSePGWdRwAUI7Y9e37HSmXNrQnX3SU3CSrubO1LNK9NKY+xX0cD/EOM/TTLqm5Oho6qGeaqmgKCoVY23KV4V1PsRjP309tkENO38NKhqSURSyK4JyWyMZx3wBrNmuNTS1datXEqQS+UkxnGCxAGccAADnUZj+wPe4pa24Q0sNIJI0hHhyjCgj1B/y8kD7DUcuVouA8WvSlLiI+MyZBCAnBH6Eakd2nWllaCGq8YDMiSk5I9Qv2BxpKmuC1FORSgGr2gTBGAMkfAbg8egP6nWR+CwjdfdnbwxJE+CMkAbtuPoPTTWl6iWWGZni8QOuCQu0499FK0RR3YNu8Jgcx7MMvI57/XOo/cqumpVqKVAysGJB8uSvtxqyL0LMjtr2XFpqR0ZAGMmQchsc8/X6aTrImp5xsm3R0/KOoxnd5juHpjT3pvatX4yyJiVziPGAM/1Z+mtK+l+WaeGsZjJG7jG4HgHGftjRUqkJ4AtdQy1VXFWZUBmA2BuMn10x69rKfpfpVaOjmWWprciRmypQHvjTqW8WqjX5x18OOFhjdJld2qg+KHVdVcbqZJJAVUEwBDkFfXHvro8TFLLkMXJzRxxYEluphk3OibD/AE5zptN1LsBRFwBqMy1hfy7zgcDTfxGXyhjg+mu3Dj9fJwXyLJKnU9bG29XAXPI+mmlXfKmVNgmcp7ZxjOhMcoYY9fbStND4lSsLMBlud3GnWNRdiucpIXa5VMqrBK+5V7E/TtrRayePeQzYJ440k8ZWdlHZWI/Y6UYqEIZSPofXTa+hds0lmA/mEgsfXSBcSEPkZ9RpZtjqMRAY99aBkTPk0yB4HCKQRJj0xrcKJGCZ25GSTrNNmbaNvro1ZOn6y/3GK22+HMkxIO7nAHr9BpJSS2x4Q7ul5B9JbprjIlJRoXOcAYyCPc6u34c/C6gt9OtzvS+LURr4ixbcr4nBCftz+g0c6W6EtvStuigqEDTO3iTP4Q3PjGQB7c6kXzqfJbPCnKOWRI0TaFGffGTwBrh83m9l0j4O3xOB1ipS8jy6X6zwLSUNI0IqKRTEhQlivYjbntyxHGmNmsNetfQSJRbYKWZ8yOfM+ATuA++f20+tFlmYwPT04SEsB4mxWdSe+CdTiihkl8L+R4awcqZDzEpxw3Hrjj6E65MsnZUdpRtETa1s8klHDIMlUQzKuGKEeYH6ZUaJUNqjqY5TPG/hUcbUoZSAPL3OPsxOjtNZzLHVyw06LDHsWWU43Becjv38p0Qt9DTeFDTu48PxPEmcIRhCCSO3tjVLlTRKorzq2qhoFWskRZEkpSrHd5ixzxx2blf3Gqfu08lbcrjJxKiTO0ag+Z8sSMk9+CNWv1ddaCO1ST1KRslOTtyDlmMuePfGf7DVdx0ka+HUEwhJWH81B2Ot+B+WymbVkg6UtT0UEFQ9I5jkcCbewO08eX7EPqSUNveQM00chFI7BpByXTexww9gNv6IugFtqWio5KWqEjrKxV2DkZxnDAj14XU+6VKR3OkasLR0dbuQ88FuwDZ9+P3GpVg76CtBDFTUlPW08TNFIjJVLGdoePbvLL7nDY/XRPqa5Wy5xUtfSMaso/nV282zgqwz+p/XTh5KSlha17o9zBkSfauBG4CgffGf2Gok0dKJIlqg6LJ5F8N1ARgTtPB5GP8ATVyjUa/Rl1Jmq0VJd52ulE8lDdywESo4MdREDlkbP5WJ28euNBOomSu+Y/h06RzwLuCbSi4JwT/m54wO2tqOvFFftztJGolCyM2Nsx3Djn8pOO40Z+JluprfS0t7hi/l1StnZEcqwOCRjjcGzuH9Xca0YZWt+SqePoyuJXgenRkk8GqU+CwCkqAfUf5ckjOrP6Qm/hEsKVspEFQW/ICynA4Ix6//AG6qqnp6dkrIkqNsgkLRtuyHTjBx9ydWF028T21TdHUvaSdpjJx25B9//s1qxOp2UZY9lRPaqTZNDNNHE0SAMrmTAXPrg+untxlnb+ZKi1ULxqAoYgqAMhv251A7/wBRTUFI9K0sZeRgYAQAsqkZwCeMqMj/AKDqsYPjRf5OozZ6q4fzEL0yFFAEfdQCMdu3Ou3hm5rR5rlYPal8fBeiX+4imqXFvkMInWMESYeVfUj3xre6TxpTfPqrUtUUMe5uX2D82721CaTrmio6Rf41TAChG4TxNgnPcnnGj/T/AFN051vWTXC3VcsE0UIBhllBDZHmYg8d8HWjoyi0H6a6JFHHK0O1god5o8DHHBOffS8piqCKlauNA43uX4wvuMd9MltEklTE1e0ieHEuDkFJkIznA7caIpQNMiGpqIIaWLP9A/J6LnudKkBu0brPDJHwuUmXbu/xKNL00HytKkUZVmRcKX4J++hlNQC4TxVqzeCqSFRiQrtjHqRpeolMKQSipjqIJ3y7gdyPUfTRBFpDuJqKMNOU/mhvOF5w2k2q5GJlnzHHIQvC5J+h+mkWmnaG4okHjZiBpkQbdxyARn9c/prNvkeigSiaoSpKAMynDbGPcHHtpWOKyWxa2pjYqrCMZAf8uB66xK+yKWKmpgN35pUADY99KW24iarqYXgZGhGQw4jb7DSNwaemmSR0eN2G7ERzuTPHGpQLTGtLTSUULJQU2/xDuZWOO/rn350S8W4R0oEUEasgBm8UkHH0Ok45XTFSsrJEzBSOfN7D6aUqYJEo5WoKhZZpCWcFwxB9udBqyO0tHlutUZni+Sd0Vd0U5csrHHYrpD/e6mJI7t4cAZvEYxngqO2dNaWa9VVGkdeWSYHBkyo2rnvgfTjT+VqmasSn5ljRQHyAQF99BRoFtIXNwp0j2CRhHg7FUbxxyCNNapHuMS+JEAkOSNyhd36e+njBVgYQIuQdzoiAE49tN6ymnqCFqEYRMvManOX9NMDserGdKJRTSeCHRomVRtZe3IPppvY6hqWldbuTPtwqSkbn2n/FpSipquuVqdppl2gDK7SGIzx+n/fW3yMtPv8AmURjjADHkgfQcaAyFLrcEalZbfSR1LSAMp3lRx2GkFtsQp2iexNTvLGAzyqCqsf6VbWRHFR7pkCs1OAQVyFyfT7aeGqrUp2gavE8GDKyBt7K2OCM6jHs9RxTUdCblVVIqJVG1UCZaLJwU+3A/tprV1VbVyw/KgKxIG0DB2H+r+2kqzdPAkwq6hV2D8g2s2T7ffGnSzmUrH4OxCFEYY4yhHALd8986qJYMWp/g9RNPmapq7iHWYsrSFQRnjHYY1pYp5P4X8vLCqsJxNvdzskHpz6HT22LWRgxSMJlyWV3cB03Hhc554Os1Nsm2zxmoCx+IhJ8IsNo7rn3OoTyEKWakudFN8y8LRB9qKkgJ2juSPb20n8/C23dPumVd0Qd+QvYYGmUtFQ0sbmmpGQgFIyMjfkc4zxqNVdXe1uscNHbgZo0VyZVDMYR3XI4zopL7BROKcpRSRRzRRgYLhokO7J9cDWk9QVV55IleqjjPgRhtuS3vn00Couo4zVm4Vi1VEz5SAyK2xcDkAeo05sqUtc63utp2mEkrEM8pVVI7HB/00rirAO5YZa63LUSQSQs0oQCoUEED/L6a9WTXelpozapYyC2HSUggHHpjtpZ7zXz0Ucc1PARPMfCkTtgf4snjSdPB/FZpalmIjU7MrxhvUH/AN+miQ7inq46jbDVVFMYWBSRlRsu/uD9fbQup+XuqiyVFBXUkMX/AAJo4ysYwMZB9ef9db1E9LHRoaC3S1kFSUbwgojaJvU+bTqvF0rP90gqJKWhigUhydzbsgkEDgDAOueb7FBTVNDRRrWTTT08Ue3csH8049fXH30Le7SrOUjAqKdVO6R22SRHHAKkc/fRCWWOtpGgevnSrKCNzTcE85yCfpjtpWOo31vy8lNG0BjAEpcEvx2b66KCMiJhSUtVHLEw8NQ6Blfcx74+3H76XkmlSGKqc0qgArOQoyF9PN6emmlStVDcIxS0dP8AJskgbB5QnjA+usyU0kVrWmWgqng8Xe8YwC5Bz5ie4zqN2Qex19GhgpqeopFdv+Fufhs+o45OnMqNUxiKqiZdjcsrZH2yBxpHxKaWXxqmaljEe1hHLtDxYHpx20q1bRVcBqbcorIJSY5Sr9uPzY0CDWit9Nb0eSdpXkbJWXO5hHn8uD3H1zreputJHAs1NLHNDNKEEavtJzxxjPP016ntZe1yUjLMASRCZZMHOc4z7acRWmGK3LblMEbwpnCqGKk+ujYKFp6uippUlkeWBVZUKsTtyRnn9eNMHo6O41bJUqad2YPGy8bz7E8/TH66IUlHS0tC8codvEyWZ3BBJOc86xNWRxVMVNMCIiMxuPNl/wCkEDsNGyJCK00rVE1rneV0m/K4OzYB6ZA41mkipqWD5Jo33Rszqr7izfY+utaZKmWukScU3zW3DKGbkD76cyrW1ULmhliWXvGZVON/t9NS6CMJXExp46aSGARyicbo8BiMjbn3ONfPT45dIz0HxFvkzwT/AM+d504zlmJLE/219C6wVkKCsrKxpPDKtKg2mNSCSSD3Pc6pr46/B6PquzyX6zVB+egid5C648XOSe3/AE6oyxcnaNPHnGLpnASpUfIvTSA7lnBLL9PXQ++1HyyUcbujSzbkOOdzgYA/bb++rG6h6Bv9jqqmnNsnTcTgeGcAbgOPfjU4/Dd+HGn+I14rbz1pRz01BTxzU9Esy43yuu3xFB77cn9tUUdN5YLbZy5XWuG7MEyScAt/SdwOgtf09UmnEAZsAkjB51eHxj+BfWfwmvk9rr6Zp6GVt8FdCv8AKkiPv7HGonQ2YPtnlfbEq54Hcj0/XS9xVJPaKtktz0238wB5wOMal/QPXNx6ava1mVqIUVisbjlX2Mq7fbBIOiNz6fWZyHjMcknmAA4A0FTp6Snm8csI0Q5B7scEHgaE9rY6yI6U6YioHsVZXUdzVFuS0dGfUqwyDx6jdI3m+/topbOlZLlcYKFqlaKSlWQzzBS3h7dvcfqec+mqY+GHVqQV0lLVxZSFleORm4XawYIB/wA2Tn036vujrrb8hcKmgqwk9wXwZAxwUABLYPr5fXWLJCnZ0sHLmopM9Q3OE0lXNI5aGCWRDIUONpKgEfTAzn662t8NdVV6OokhpWbYgJ2qwYeVv9dPIKOGRIbJQpFP8xTFZsvgKdowP1G39tDrPXyRV09DO80cD7KY+YERtGOOPqSedUGiU+7s3q/4jTXGClgRUkLeFHMhJwV8pUj9VOc+uo1eOoLjT188IWQFEZJF5w5Pr9wdSyO5vVz7ZqdAGkYTGPjGQEBP6nP/AE6a18FNVSVT06pmNiKdJANygc86hS/JXtXdmeNY2kKNx5zwPqOdM7HfoPnWpmd4T4mA7Ecf/YdTG700c9bKxgglV4FDbkwY3x6Dt39dAb1NbqLZUT08DRvD4THAHI+3rrOoNk7MC3pL1SV6yVgUU0gMkW0ggn2OO2o5NXyGc1MSAHcDuBzx66K9R3hbjT0clGQwBkjkJ7qwweB7YYaCQBWEhicOsYYOApyPQas69QO2OEdVDPCGdZjlgp/L/wDZoJ1x1FT2y0NKH3VdVwVY4I2jGf10TKyxQqtLEu53Ay7jcT9B7aqL4q36qud3NAY0ZaJBHuxglvXn11p42D3Misz8rJ0joB9SdW1c1vajmZB4gH9OBnUaoKn+L0cllrGIm3F6SXP9Xqv66bXeczUUQaUuYmbj2DYx/odCYJZYpVkiJDqcg/XXpMOKOOPxR5nJmlkm9nnjeN2WVSrAkEY5yPTWux2PlBzqS1Frlv0KXikpys5xHVL2Ak9Hz9QGP6D31IaTo6Kkp6SVoJQ06BipYZHC8j9T21MmeGPyHFxZZNkMt9pqJvCaNc+JyGB7fTT252qWknG9WMi91Iwc4/01bC9KWuO2x1tOP5kZDErF5TgHPbkHUI6nroJpFglnE8YbKTMpWTHsfcazQ5TyukjXPi+1C7ImIgDl+D65GvFI1G5nB+nfW9RGMlI2LpnvjGNaGNthXfkY1qWzMlSsRnI7RoTn6aQKJt3F+T6Y7a3/AJpbG44GloYA5CkYJ7HHr9dElJju3xs0RROGYgLxyTq/fhT0q9hoEudbTxxzyvueWVSdqf4cemff6H21E/gx8O26qvRrqgxpR0g/M+ceJjIA9+399dPW34UJdaI/xe6mTZErJRoNqsmSQwPrwG7+51yudmpOKOlw8KjK2APBkval46+OSJT5H2gknJAKkdwRg/pp3bOlKVU8KreZ5IyMkyd/19B9MamUfTlvUfIxJGkcJC7EjwIwF24yOO+icVphginlMgET4CpGwZCR6Fjz7687OUpPR3sfgjdusZpIp6uONZJZStNTZztTJ8zD3IHOj4tVNEH+cmZEkQNICeD7DH2J/wDV9NPPloowzzBAHGacElgjHgcDtrS51Ubj5JFaXOSFjUsoyMHJ/TSbXkdP9AoeC9MYDjwZNpnQ4DE5zn6ev76D9S9S0NustTVICogp5oYyG4aRkKLj3xuz+ml75cKahpXml2xMrYZC2JGHJJ/uuqy6k6io7jSyqjg09OTJGjOCS3Y8D6E6aKU5UCUtUys7rWTVbSKla0jl2Z0ZjhQxGCAfTvozZ7cklG1PURM9PKpiYjzMpI4ZQP8AT6j30MpYZZpJ7hJKi008SwKCOUwe314zzqe2Pp6JAtNT1Qkicq6VAO3I/MBj9Rz9BrpJRjozMX6Y6ad6enszTxSSguu4HI2qOG/XU2tFPS7aShadTLD4UmDjjDDco92GFH3U6D9P08Mdb4DKKd4JDKhhY7nB42/QE/31JLnT4ghuEc0K1PjPPJEBnkP4mR9Dj/69SK7PQH4FP4vT3WogaoqIkERZIpPDCnjvuUdwMjP3GonfKFRVzz09XTVKRlw8eRCVYdgoJ9ff004t9BT3Faiup8qZQSFYkLG58rYPsSpz+ntpW52Wru9zqEuFvjiLBSDs8RHb+ogDkcjVxmi6dkcekoahm8OvmiKtnwpBkDHoD6n66se0tBf+hZ7XKDOVUSoQMsFXyu2fdSrHP07c51DI+jXip45RVNJSsplV4pVcxMQzMpB57+mjXR1JPbKuKotl3WWmk3LJJGfMqMfMGX0/+06MV8kyZJ2ivrzZpLRUTnMFPU07kLJt/lMO3v2wR9s+urCt8cc9s8UNE6zRb5aZhtLISuWBHfgn+/tpp1xaIGleKnomrI4isYUHK1SIMhQfRiuV59dPKCqag6dtbGQNgNQmVxjfEwO1h7YBDf8AV99bYKmZ5O1o2s3WNosNTSwXrpmku1rWnMFwoZwCzQhhgxseRICV5Hbzd9UfdLR0reOt+ofiP0w9YLHE8sdDBMn88ZXADEcEr7/T00X6/wCqAtmrXr3MNfbKh4Q7DbudUbBA9Q3B+uM+uon8HL49RZKiwVMIMk5keLPZ94IxrucFXejz/MmmyYXWWhPR1tt1LtkmfwxK7cFt+ME88551GrTc5aereutMKxmhcSHacGVAcEYzzovbh8l03UyXXMX8O/3VCE3HeoYc59tw1FembfWm4/xWUFaeky8ruu1ck8Jn666TWjms6j6a6ppL/wBOU9fb5FeWZH3RzOAUc/0gewGn9Bvp6Ro6dkeoQFiMnYXPpnnVdfCp6629LSqIqaSqa5GRBO4GyNjkgeucYx9tTmOqNZVmmpq0SFJS0kQOyWEY9uxGsrg47J2SQrM1elLtStkaonIUIse/wj6nHqP205pFppA1AqJLUDDyHa2EA749B++m1vSX+KSWyd3qBHAajxGG3w/ZMjv99Ofmp4UrbXQFUlkbejRsSAv00oUnKmh3PBHbfFqI7g3gkZAzjzY4wDnGtUjK00EsNvjjqWXexkbaSfQt9NDwat/Dtrx/NKEBeZsqSdEjU08dOsNVG7zE7GcHJC+mg0WXQmblDSBGnhRpWGXZM7C3qAfXXqm8U0FOGalkSrmVViDRnnP+mhdbUPJXTUstu2RQqslM7k4d/bHpp5vmikT+In+e2C+xsqrAcYzoixW7HNDcDHSNNclyRIyttU+n5SB750rLHRRUuaOqmeOdxI5UZIY9/TTcwU0NOq1sDIqEEMBnPPB/YnSMnyFHDtEhMYBY4Byc+mlodugjVzS01GUoCu5xh9ygh19B99CqW4VSXWEV8bR5jIUQdgfTd9NJUNfdVpZlgpkheSTMcbH8uAMN+2iqu09Ksk0GyoYjOw5BA7/30UhH8vAvEK6okkRHeMowIftnSkslVHRhppIQ5JBOCzEaaPcRHKhgppZfTIGB9yfTWrirWneWqLQlASRuyT9j6ajB0d2LQLLGREj4dTvO04B+n30pcfEuMsArKcxxxt4imI4Y/TOma188tMqtNHTNLIGPlyWH30QV3aRhJ4SryU/zAf6aRySG7K6MvItVTmlqlMJkQbFLAGQ+2mCyW2maoejpnjrN6h42U7Tj0A15aq6y1qxFKfw0Uu0rryo9Nv11vVxxUgjqo0knmmPnDSAKq+p+uiTskKVFyqHpGrRb6qaSEhXj4Xgn+n6DWLzRTVFRFXw1gjklbfDG+Co4HlxnS0kojKSIjGN1wjbtw5/0150pKuVQA7rEQdmARkDkjQ6oKdicFv8AnqpbjFG0EyswWE4Cv7/3zrZ6i8HwqZ0STMxafAKhUA9/fQx57n/E/Fh8P5QMRDH4uHQHuSPvk6NmoEcTRTStCJBzKwyCff66WSoZDIyVVfFXUMkLJAY9kbI4d1/zY9NJzoKGFaSnimqEZQodeCgx76Wo6WCASzSySuzDDrEMll9Dog0TUdADTkgIAUG3zbieM6UYBtTQ1Frp4LjBPKUz4cvi7dpz6j00xvFnnS2x1UFYmyfCkNISnf8AKMeuOc6NV1wNAVt9aPEmr1JUEr/L/wDs76ZtR0TTR2xZQZyoqBB4mFC4wW0rkkK0MrTQ3mE1MYqIJWWJHaKTzcf1bRnSdXdltAgFwL0vix7lVZMg89+NGKiWghd7KbhPS3GVzJT1BXnYewyO/wBtCqmxVdcqLLTPUvCNjupAXcODj9c6MWpEo70rXhkqqWIUKtFRyFZKlm2ogC99o4OfTStPJHdYJpaKokCOfA8WUbVkAznj11u9M01UiGogpXjTbNShR5j/AIsZzpOitjSSo8FI8Cq++UyeoBx5R6DnWA3Ub0lQ0LOkUdNJJTDmKDuD9+3OP7aWWeKavipkopUnqU7vHtVD/wAw76x/JilNVMlJSATFI/DfiQfU9jraKhlStkub1VVKyZREJCopPoCfTUCN56U1kVXa79UJJSqvi741I4J/Lv76b2ylp0pqiOGGpWjjP8pJZC0ewc5UfponVfJj+RNGiVU6DxIt2N+O5AJ5/TTEWNVmWSmmqKBFjMYZHz375z6ffUIPQaGtijuDWekqVVCqmU5wccYB1tZIphTb5oYqYFioiQDCt3yffgjTX5rwLTUSLXfNVkCMe6x7wvZecDn31rTVtyktVNc6akFDUzlWenqHDvg9/wAuR9e+oQJVNNHVTN4kiARIdyvuAIPrx/y/302pGtFBuraOnjWOTzsY1O/HuT3wPbSz0ktS0dUKwtsflH4B+/01sPDSoaLaERwcsoGMAZx251CCsQWSBZYZhNTnLITxn7A6TeDxazMdPIfDXYzOy4/TW0dNFHNJVPjgDhXwFH09BpxSK9TmdpVEL42+Gd2e/r6aVS2Q2pUKAhoxIFJBHqNIGakildKMj+Z52Vclgw9z/wBtI19xmhkSOmeRQD5kSPJkH3P/AG0m60i1C10kTRtTgyxsj7Bk98p3OmbIKVdJBdadoJodpn5ZWODnt6awYpaukEciIN6ncqpxtPGOftryT091pYp6epeIFuSRtJb251hKqoVpqcTJlThFcA5J7kDvqeSAur6Qs1WVjntgqBC2/JXcx+uTpSktlNRQmegp/NBKJI0lGPBAHmx7Zz6aIwyXFafxUkXO/a5aLOV7HaNKfNUVLCEmusC7mOXZRk+ykD6Y0jirDbK7+LPwytPxJ6Uq7XOUepGfCZFOIzjjOfrqhLf+FShpatLY9URJBTtNOjgsBscKfvnOuwaeWCZJKiRlmizkKi+n2Gm1dRmSn+dpodk4+mH2v+bJ+mknii9oshllBUcUdV/hfrLfPX1Iqg6xDxYiMqHTy8D3/Nz9tUR1H0LV2KsBZCyqWQDdncPy5H6jX02v1ujmtsorKqJViQRIq/1k9lORkE64b/ERbqDpqvhmtZqoSrFJ4ZB5UBJPlOO2QNZ5wdGrFmsoSK2C2TSFoiFIOCOM5xn/AEH7DU16V6pqoPCqJ/5sUTYEeMDcwx+3odRxup4a3KVcO87cMQwzt9vvpaKvttM0zhlEYkAUbsLg++s8otHQhkui8LH1UlbRGekHgmp2zRSZIZAMkxk98YA/to5cqS2CpW7o8KAxTGZcgMzohcZPfn0+2qYo+q5LXQyUMxglSoTcrryEO4KCpHrtC/vo3H1GrVESV9RJNFKY4JIgndc7c5J9mOssouLOhDImSO92+uapmlobnKqVgBaFwBuPOOR/h5x9z76gF0unUsE8txeIslTGGLLzwpwM/TU+kr/4lRj5d1MW93LIMsmMcd/QEZ1HZJaNna11bPKJF8HcrBSBn69s6QscbITW/EauqFYRwyhpRtdv6Tj/AE+mgSp1F1HL8rFUyRU7L/w2AAPrk6mkltoaGtrbfDSKPAYMu4ZPPGfr302rzR0EMckp2b1IxjbkfQ6VSB0BU0Mdls0FOHR5PFcyoG5xtUZ/toREJKSTxVKuZl5XH7ffTu4Va3S4RSiApCFCHapAYe/Oh9weIn+RkvGdgA5yv799Pr7BJUa3CulpKSWt3gtChTLKMKCO2qUvs7SPLPJ5juYE54PudXDWU9Zc6D+HiJI5Hz3BxtHbI99CJ/gzUyJ8xPWwPCR4hVt2d3sMD9/pnWrj5I43sw8rDPMqiUXNFLWLJT08anChsD2GdSjovoJbmiXSsKtBEd80fZgpIGf076lHWXSlvoqSlezRRhmf5Z2H5u2RnH2Oi/SzVdZTU1DFF4e6jYM6DCkEMoJ49zroZOY/b+Jhx8KKyXP6DVht1shpntUVKGpK2FSzgY2SIA2f14/YaddT9OTo9BT08SmalbaXTkBtxJH7Ec/Qe2hKy1s9Ehgc+PTqauZTHjOxsMR/04P11J7fdp55xVPUB0dULpwX3qO4P2zx31yMk5S22djHjjWkNDcoKCciopBSRt5pHY5ADcYYe2R/fVUdeWekguczW/wwXO5ovE4x33Ln31bHXFGAFuERd4J9pZZEOFJB4PsM+/01XvWtvEdNSV2xnhlQqwGD4bDtg+321p4mSjLysfaNFaHC5Vckv6HTeVlHlBIPbjS9Q53+UDAGDg550z8QkkDg67i/RwvqjZY13L5jn76O9MdMXDqS701rt9O09RUMVVVOABg5bPpjQ2GMSbWThl5OR3Gulvw9fDG4RW+o6onf5SAKVVtvmKc5OT2HHp31TnyvErLMOJ5ZKiy+hehKfpXpyC00ctOlbsXNTkHa2MbR67jyB7Z+uj8l/uO8Uc4anhVNrpnMm0A8sw+78D00nZ7NaKNPnZquoba4WSWQ4iRgNybF/MxJ2+nqNTS30NmgtQWdPExKJHqWj5kYnDKnoRtAGfrrgZJvI3Z3sOPowR098zXbaCgoxR0inBLxlQ31Hu33wfpqUmyTkiGWojajpYQ7ZZVQFRk7vfOkZb1TeI3yC086iRSkEPlbsc5Y/caH/wAMqJzNPcpyWfmKn5KBiR3HHb68a57RtjtAS59TfP1K0lMypFHhDIse5cLzhfvn+2m1TeFoKBo0iaIVAZo0XALDPqPfRi52Sdp5IqevVTAgLSxxgqh9h6ajN2htlooPHnlnlrZjsVmOWYEHlR6DOh5IQDqmlq7pTyzyVTRRqpkEGWLMSf6j7+TVUO9RBSSSNB5KjLbwcbAwI59sYzqcm+1tfPLFDJ46RyIsSsNrbcsST/1OBjvzqJv1IvTHUstNcqOWeGqRi0Sx5CBsgE+wJ4/XW/BicnRnz5IxVgLqHqGnorLb6mONJIZpWjcx4x34Ix2Ix/fUi6Y63vXTlPR9SX6ekhsczg0qtMBUSK3Y7R6DaRzqZ/Db8L0nxCrqvq3qOvk6f+GdEDcauprJUDtMFLGCnQnLbiAM4xj11zHf6SnlvFStrjmNEJXFIjsTti3Er+uDruY+LjjH5HEy8zJOVo7NtF/6avFMOpVu0B3xKywoRvAZl5P2zz9NE4EWoub0iVBWYbWp48tkqACRknsRnK9sBcemuTvhKLoOpKWkWZhFKfBdGDHK5zjH3A59tdj2K1iCMSGk4hjWWkeaTD4B8LcfTyg8fRF1hyY4459Uzbhyzywthu6UVq/2VipXFTSRcli20rISecZ5AB5xqDQKHiim6fu4uHiL4m1cIyE8lQOMHvqZ1VzukFpNNMaULBKxIlYOsjcDODyMjGofRIj3gSRU9Km4Ovh5ADsccZ/px6fc6rbvQ2xURW6eGOanlNNWrIGamdSCSATgY47Z/vpp05SzW273FlljjaRGDoylWY45OR6Z1LE6fomwtNUTiZA88EFQFlBJ3KdrDzD83r21E6+33QyLPR75mp8rOlKd5CA5LAevHOVOTqyOhJ+KJXUVVsvHTk9uWWExTH+d5SojbOHz9ieDqBV0MlFdqizyOgiinEb7RkQsqFlP1Db2A+g1I4KueeGCoqqDZA8AjlbwiAwBHLL3zyOPX76rT4kXOKxXsXCpqGp6Gup4FLSLz4qh1Ukj/Kq/udXO7VCKSitkE+Jt0ivHX1HY6iiiqsqstUCCMsuVXJ9fKVGPYAadU9qp7Je6N6akanWCZUdWyM841LLF8KrUbhavio1X/Foay4LBVMXDIjOrKuFzyPrnvjUm+MXTsljutNWfLiCeaVd4zkHxMDOP3/bXoOFnWOXSvJ5zm4nkl3RB+vaq3QzmyQ04LVFxaqlbdkPlVwCPbcD+2nFo6araijjSONIqbxQrwht3jyehIH5j6DOmU9Ktz6kFZFRvVVMzAqXyIxGnbJ9M5OnXVtP1ZbLBLcllkgrIVV4FpH4jkU8MP8R7DXQnLqrMVN6LMpOk/k4o46221VDVUJEMxqDhmI7Ng99YuVdNbqmSnSeETOquKhCWkAB5yR7+2rD+HV2tP4uejIEmqKa2/EizUwavpBIYVuqqOZEGP+INvI+oxoTcLI9pmENdSfIzj+XsZMOPQqdw+mf10iamhXGiMRXFpbi9wjalYTwqkzONpYj3PqPy8fU6MrO8doacRQTXAKDsA/4R/wAI0jV2WnuVNUWerTw1kwKeoU4IXueQMDn00ztHT60dNUyxXGR6qHci+MMF9vAPH00tKyJ0O5JOoWjoI2EMRqc/MTIMKhXtwePXTClqupIrkWnpPFpMeGtR4gUq3+LGmlpvtVIflJIZRCJ8SyOCwV+SfsOO+iP8baO7mQ1tE9HIMCJxmQOBkADPOSBoyjToHbdB1JJpirh1jqJEIV5cHH1HsdICaGSiSF4BUPKfEWo8MN4bD8x5+ukbR/DmppauJWyzMFEylmDMeSAdKQ0FHbhHb2aoqd8jeYLgHPJwQcY1S1svTVCkVfIfDSnqkmhQbZpGbLEntgf++NPKCtp2hNXNKrSPuRQpPIH09DxpCkomg+aSELDTMvh71UHYoPBJ9DydIUkMEdO+IRWRROBHL4obxeeTx66lMSUtG1NfaKeoaWnAmmmO4pNHt8PPpn2A0q9VQzMaa03WmWoQeJjbvQE/0t66Zi62qou7xU0ElJsOSkq/mH0J4750RqY6KGpR6Knp449heSV02gHHGfXGgRaVmtBXTOlRBcGE8pkG2KKHKELyefU60q6OWrt+TBMJwWQCVyAR9RnGmlR1FPaxTyskNQ0k4kRKSPILE+p7Y0QlzSQRVVQ8kszksduF5P8AT7caDVgcrdCEa1eaWpipUkp1XaxDhmjPHZe3poia2BsT10kdMs52IWIAOfp6aGVy1HhrXU3iCQ4cIHAXPpwO5799LzU7zhY5DFM23Lq43hGHPG3sdI47GUadmt4USRsrsFX8qIr+Yfr761m8aktsEVS8cxb/APLyZ2qe2Nb0cgML/wARt+3zbYpFQsFb3b76I0sFDU0+5isykhPDkcHHscd+dELqgbDHWUMsdNTXSF6er/8AkBQ+49uPbvrQ3entDoYraQ9W7EwgkFc8foONOYTUzV1Qr24Rw0xPgxooZ2YDPBB45HrrR2kDzTSgRvMghJVeQvoeex1AY/Bp8jUvcIbtUQ+CkUYWSHy7SCfzZ+2n9/qaaaiWDp2rpvnKP+dKspG0I/baAOMbT21s/gz08dHMhkj2hWXcctjsSdCoKegpVqasW+qSSOUl0WVSXVcAAn25PrqDhClqvFs5jedY6mQqd7cnIIPBPcH21iOaNYpjLcXjlkPjZ5ERI4xhe3fTVofFrIrhGXEUeGjiQALj6k+udOmohU1JlusRaORQYfBbAxnnIxpJLYUxrakijnAr6WJ60S+DFUsTtT65POM50nU0txpbr/FKtaeWfJp3k2kKIvoff66XjitdNXpE1fDBLUyENFUOW9BgKf6f10vLVo9A1DcaP5oFyGK5AVfRgc+mq3HYQo92p6NRLIRKhKLGrxBmAHrk9tR+9XaoESLZFSFfEZnkhj3hi3OCPfSFJT+Gry0crwUURy8UhLu7fQnXlrbnFcZpaKZkg27Qnhho88c/Q/f66MF1Id4Xb52415qVgq3rYxu3U2FBj9cs2NL0U9H8gZqZqydZlx/OJY7vXJ9h7aRa4Wy7MtCvVFNJWI+/wqNseIR6Zx209r4rx/DZ46a2suNuAJBhgTztGNczszcaMlJVWoU1Xb4o4mcpjftBP/5RSe2kYURZo6VS4pVXDeM+8yEeoP8AppOhmnnT+D3eqidlXZLR4XbGDnucZ9tKvboLfDDSU5p4jFJmAFsEE/0jPcHvop9tMg6glpHqYWmkpQsZEcRY75Y+P+/tpaTxIW83iTySl13+EAqqAe4zpk9UaWqMElBMksLZOYgRL9iNK/xSSs8R7JVQPLGQWjKEp9QT7g/XR1EhoGSqBo/k4HjRcPJJEQJPop/86ceJTPcRb4qqJJDGCkYKjt+vfTa21EklbLa5LfUQnBd6kx/yWYj054GlHtywSTXF4oXqdgRDtG4452r+/f66nZEErgK3wzBBS09XDINm0z7JQfX6Y0/qKhLbTQrU083iS/8AAbYWCkemR6HTU1UlPTRyXOlKyFiA6qAIvbOdKQ101SxSmjmeFgNtQJBtbHqFxkaDyRILwz05qXlR2Epj3SRbzjGccjHOsVdWYcGGikndsrHHGPKM4xkcY9dC5DV22qpppHlmQuwD5zISx7AD0++jk1IokExaRWOHCsCSvuRqvskFxaBFIZIrjOgr5NyAAwbR/KJ7hfXTk1NQ7qHgCyRYXeW5dR7jGk6m00r1Rq46ZC8h/Nu8zn1bSs9SqwVSI8ry06ZVY1yc+n6akp2WRgmtiU1wNI8Ll0Tx3G2J3A5/xDTobmTfVPG9RltkxAbHPpoSqTV/gtUyRY8PdLF6q366e0sbJMkcPkgVCEKnKkfTQWR/QJwp6HYkaTZJFNEFU4dUAODjk99N2KKlS08dNDhSYzGu4D3Yj31i3UE9CZIXZNshOxUBLc++dYlq4bdJHFVqqQs/dQcqfqO550OzYFEcUlbTinSaOpWQFMgxpjJHuPfW1TWQ01Is1wnfw6ltmQcFcnAPGt0clZXgijkfcNwChe/bAxrWKKplPh1BKxpllBUAOfY6t7NoRgLqurpo6GW21CSmmhj3fMRHe5dTwcAZzrgD8SvUoutxkgVa1lU8GdGDtye/GNfQ2609XFHIKJlZZhuYRnG3jHBOfbnXDf4ndtuqZUpLpHG8qv4qI6+XvhuPrjVc9Ivwq/ByglTIsDhQMs2fEB5x9NM56yaJwiSHZuyxz+2vVMpUtGGxj20Nmm8QCEc47nSuCkkbk6RMukOrIWuMltupQ0swIhLnAR/QandHcUoK1I5kkldod27PBPOD9QNc/wB1mkjIO8Bl5UjgD66nXw/6+hW1VFtukQnqo9wjlcgkRujKxBPtkEfXVGTBf0aMPI6umWjZb84vMcCQEJOfDYEHOCSCPvgn+2k8zwSvJXJhlLZBPqDyNArddaepnUWqsjklMrTMyN+TyAKv6kHT1qtqmpWaqDeG0heRWP5h6Z/vrDODgzoY8vd6FpJqirgqatJMggICT3ORxn2A0Jnt81fAZJ5jtTGAT+QfTRiBUpoZldVERc7ec5HccaD11bI0RQDbEx7YxnVXX9F3dDOYPCNkDkhfKDvyMaylEBMJIlyGXv7HWa2empA0y4CvgqDwfQH+5H99SDpazm8Yc8o671RmCkg9hzgZxqU35A5J+Bfpjp+bL1dNQiedBuIK5yo74Pvpv1NcrRSUPhVZr6epbLNA+UB+g451LFFPaqXw/mCMKzZ3GNowB66qT4m3afqGCaNPEadCBE8kuSo7Hn2zplbkhdJENrqulmu7SQM8cLAlEZsr4gBIP/v31vT19XaqCL5dW7bHBP8A8sDyj7jI/voXQUMk1dEinzrChO5uMEkn9SAv99H5aSK3xGCVVSGoYncWyd2eFx7a1NrwZ1HtKwn0vcoIainmqCyjZ4LSkbg6sec/TGivyEFHWPNbJzsqCDLAWBCkDiRT9v8AXQynoKfwaeAStGardgEcKMcH/wBXGm6TTU0r00cn863yFScZVuFBz9Btx+uqHBz1EujNR8kl6mrkqrE9DNERI4AVznzKOf3GMaqrqa/U0dEKRFVBG5ONrckcEY7YOM636t6uKwNTu53DxQjBsblJGMf3/bVeXW9y1jf8QlmG08nkd8HXQ4nFrbObzOWkuqGdTMzSSHAGSWwO3vpCnBll8oJ99Z2lWB3A5GMe2pV0J0bVdS3qKjhLRo20s4HYev8A211rUVbOMnKc1GKJP8HOgarrK+qvyrPSwYeYgZ4Hofvrs+Oa22WzRWcbYzTRhfALCNduBzjufXUb+HHRVB01ZIrLbKwU/jOZHMbYldQM8nGTnRattF0nkCRUEkh3gNJN5UUDgZJO48n19NcTm5nl0ju8XD7Xgby3KpuEcXzNOsyR+aDxE2rIc8HA7gY5zjRf5G43BBTy19QNyokaxDbHHjdnzerefvjHI0NS03sVXiILVG8kZw0fOQewUc4OpNFDX1dLHBUVJZ5P5Twodpl+p9hwO2O2uc5xWjoQhYTt8kNjQQ0dIngpGI1lBDtJIP6j9NMrnfax6eOCCEUiSkrJUf1sffnsNJ3Oslp6fw6aCNjCFQInHGOcfrpjQ9M3GSkF86iq3gMqJshdjkBsfoOCDrLdlq1pDCrvNY8lNZ7egnlYhpFTzIo9Wc/XUC6wqZg1fO9SM0yOkcrHYEbjgfudSS53y3WSg8Gh3VM06u6hcf8AE5IyRjKgbP1J1W3WXUe3oZOoJaOpkkqJ54ECAbVk24ww+hK/qdX8XjvPLZn5GZYoNjf4Z2WfqdrlVW6nJS1VAgqpAfyiRyqMxPYZTAPuRqX/ABh+GlxtVtg6isFKy1EUfhtLGniHaMNgjHI4P6kaO/Cf4u9N9Ifh76poLN0nJd711BV0klVUqgZDSQtnacchgcH99XV0NeV+J3QCyR9D01DMiI1T8tuMlPTggFmGdpLDjGOx11OVHHw0pWcjHyZZ31aKp+FPSfUvxv8Aw/dc23qB0rKzp+hNVTqGKPEqkEFEXynjPfVN3j8NUtCpSjrI2miTeY3XaxAOOB/77a+iPwUoPhB8P6ea1vbGjjraYUtUQxHiRkEMG55O7P8AbVidQ/Cv8P8A1xQvPb7etLNs3+LSsQygccj28wP6aEedDkQ+DqimCjhy/NNpny1sHw6NgniIt0ksgfAmVdu3H19tXL0qSxZJK0SwGMxypNHwqlcbVOePNzn21YfU34d+oLbH/GOlLjFeoZ4pGFI5JkMQZ9o/5iqqT99BJui4LTFLPRwV9ur4WQTUdYGCeGyjeNxXn1A1kxZoSk3JnUbjXWAG6isdLLaaiS23WmrFCFKiFkJaLapKZPcck9+/GonH0jcbdTR9RUiw1dFUJvaOOUb0OCRn2wP9dWl098EfiL1lZJ+pemYPBlhjZnpZZTI0qDOdrYHcdgc6ruopqikpljjqlgUFswJwwIZA2QfXg8Hvg60ScWriCMlTQxiqZ2FPVUUrHxX7iTJRCOAQfXPcEH6Y0vd6O8W5/wCO26QUL0cQkqGC48Ty7n8uTkkZH3B1G5o6R79JcnrA0is5DKm3f5jjevcHGORqUTXJLnbDNFC0hiVAqxHdIFHckE8qcn9DqxfjYsttWPun6unrf/xySESqwXznCMf8We3cr+2uX/xP32auv1D0NRR5WhjWaWYn8+eF/wDpwf11fNxufS9ktz3arulQYGiJeJU8mVydo9mbDDHuBqgbB1ND8XOuLjHc4qQTT1B8CUYBMedqqAfrk/ZhrrcPEsjTZyfUM3tx+JI/w43zbQXToa5s0yTxrV0sbPtAljYYA/Vs6t38RonrLzaLGlS3zDxiskUYOyJQuBu9ic41Utq6ehsHWsEcDLG9NU+G7AHkAjOP21YU/wAO/iR1teqnqM2eeejdRBDPMNp8JPKCP8pxrdkxx4uVTk9HLhklmi4pFQ1l7uVvuU1DQAIjOFUDuR99FbjQ1vWvRlwRK6emlo6kFWQEj0bI5+mjvU3T3S3Tkppblcpqq5QrkJGNyFhjyFh68403+E9JVXZrjTQ0tRJIUEmC22MLnB478HGl5+eS4/uQZZ6fgUsjjP7KksHVvUfSV4paq3XCost9tzE01dDI2+dwT5hxxnjvwddj/DD8X3w8+MFsTof8RcMFj6xoRspOo4osfNuB5VmUcAntke41SnWHw1o+oYpI62qiE8MAQyCMq0UuApwf+Y/sNc+9UWKeyVclrr5VMkTboqlQWaQcEEn2xu/Uaz8L1CHISS8l/N9Nlx3a2j6HfEPoDqLoKenrL9LDFaapUlp6jhopUZdwKODgtj076iCfK1Mbm13RKmSq8pYTBtg9Tt741z78H/xmdb9BWo/Dzr6jh6y6MmIjkt1z85gXP5oXOShA4yNXQ/we+H/xkrKPrf8ADp8RloY6yRJLhY6yoIqqBgeWB9VHtrrwlFvZyZwa2GKm2QUlAogdJBOpjm8FtpZsjltD5el6OshjeCRqeUJvDsfMmCexx9P76GxdUdQ9G9Xy9C/EfZ8zT4g+bhXKjy95COPbnUtjd54pTI8zRSDcqKdygccqfbjVrSeyppN0RmOmkFZGae+ySsibgvi4384I7d9KU18tNsnLVjVcE8+XEEkpIDZ5I4xg/TR02+1w0gpZaiMtIXniAOcnHb9/76istJd7tVyLdrXSfK+Azp/+UicnPHtxqtrY/gPW64dPLBBSwXEu1TM0vhPJgqSDlTzyMZ0RaWhpKxqemYqV5iijQ7ScemONQIUHT1s8S70YmHy8wiZ8BueRnHtnvorHdeqqSDxFqUnpnO9CiDcfXPPbRlFUL2T0SWqjtVVHTVd8gqgkkoTyoQc/U+2nF0uUFuqRRwVGYgPKrnJk/wAoHqPvoBbOrW6gWWkJlaZD/PhbAJHuul4enIpylReLo8kiMXpwr7SgHYZ99VKP7Hv6HtEsUzTK9HXxQTyNIwKhQigdl04mpK6aN6iSjlejZg1LGHx29TnnOlzcrdR+FWTNNP46+EiJgsD76w1fRU8/gO0sxk/4AIJB+n0OpJURRbdi8BNVC9FGjR7AG3v3B9F03FG1llp7gu7xZSfmFUkhydYpq2jt1TUvVxS4CDeSSq5Occ+uOf30pFUVMlZDiqiqqOZCyebdsHvnSUWjt56Sqn2GGqlwhJxPtRW+o9dJzXj5FxLFaJsJCcygZLPjgY0i7UscscghkVYsOJQwKsfbjSFzoap5Umqf/wATYhwxYbM59gdSheqPU8t3FM1TWJ4UMm11mLFZBn3Hvp3U/wA+1pI1QkQkk2P4i/mHoMnkaG/N1kOyz3GqnjlLF0kVwqs/O0D6dh+uiW66FY1FTTMsr7ZIvD37h7gn10r/AIA/itGqzSeHJR0NOGcJ+Z22+nYZ76xZq4y0UmKGGnWIgzb5tzk8549u2kZJ6ejuxJeQTZCNvTcirtGdDapZaqpFVbmp5TTPnyoEWQHuOfT76Cv7GTtEgkr6SRvDppAVj8zFT5PovH100p021k1URKSwwi1Dnav/AC6RYU9sjiKVtHRCZ8uv5fGOMkZIx+2sSUUNc9LU3iZSq+fYHyAAfL29NCToVyfahKfp6OK8O6QT1TVUiNgr5c4zkH07Y0ZuFPdFjgko0pyAQZVl/qX2OPbWk1UyVSR+DMYIQGE8YBQgn0H9tIJLGJVpLc1Rs3SFppo/IQ3ZR9tJ5LUO18CsHzHibIRGWaHdlQfvpg1sjq44KummZGePDhG2EnPqNaS250kEdXORTE/lMYXZJ6Nx6aZzW+3RIDJWSS1LsWZoCdpX041Z1QLO56mh6lsvUdPeFqbJRW05JRKZfFjkbyg5A5G7Ry53irhWO5XK4COaKPMtLTOT5X4yAee4OgVXTSWaOgkrXW4WangcS1RQvIhPKCTHOP8AMBjRCC6v1HbI7pQ2miamlRYhXJOMSAMOD7dtczobQ58kJVSfCxpVFZG8RVLOxA/q/MDwOM41mrQQ5gSlaodzuiPB8Jh6kntpxOlOssEs6AIg2GMsGWM4/Oc6StYhknapaspmbDeYZAb2JH9s6FUMMoXvcETxVtfSPLMRsMuFMf8A1ep0pKlZR2lYrXUQLPvO8yoCpyeR6ZB9zoTV0732DxLpSVCtBI4/lRglueCvr30ssddW0aWuS2NTSRdnqmDF1T8pIHPOdVZL+gfYSalrCqVFG4WoKBZFlYmHd/y5xjSLSSCpRqmnqPmqfymWnBWEH7E/3xrUx3uNI4Ya2mp1EeZY9hwCOxB99J26up6KY0lVcPnK3A3bnOcknHA7aq2N/qF40r5oHStofm4u5csDl8kjOfTXrdXQwrcFjcOaVt5Cnj6KuBpxDXPGJhUGaRgCHp1XAdfUgn1Gg9fe6KzSKlDbZFiqXVJWSIlIhnsT2ydHqNasWq7rb/AeSvpZkST8opiXdh64I/LpeWSZ6YzfxCqZG2+CkihWSIf0k+pP1z20jJC4pXokiwlTykm3aUJ50pJbrlWGGGmuCwnwvNu2nkeoz699LV6C2L08yUyoIKpSZR/LUybmB9QQO2haC6VVymo7nTLDG7b4GgfazY/xH1GiVDY4rRKrNcJaqqmOZX8MeYexI4GiksdEC09RSOskQ2xuxB3A+h9tWdbQO4FWlkaORJJHjKncX3cEAf1Z9NOqeWqWGCVIonh2n+YjcZzwBjWaiOnmqInqYgJpMMiquSyjtnB0tHTXBZJYPnElgiOTHCAgTI7Ed9RY7A5Nj5JGcxPPGQw/rDAAY76H1CU8NbJVS1xndRuWJcEqp7Ef+dIVBgtsrSzqVj2KZPMzMD6ZHoD76fNRUlbDJMxSPxogqyIn8xQecZPcatUUkC2I/NFqZ66aXKSZDOX4U+n5dKUtSKi3pWUioyZJTeCSffjSFbSUdJQfKmm8an3Degcp9yQvf7aaT0YoKKGnkq2ooJHC07QbmIB59dHSAYvElVJQtI1TPTU+C0iL5N/0+2uDvxRdL2hL1LcYJoQ1QTtiWfJAHJ3euu9L7MacolbSyyQzRYd43JZ1HYhRyTr52fimudpj6qmpqC3V8bRO4DzSHn6Y9PtqrI1Xgu4quzm2uHhTSAnI5I0KDF5RHDyPfTi5VZZ/NwPc6CtcjSLK6RkyspVW9Ez6j7eb9xquLbZtk+oxulUrb9x75P6aiVwuLyOwjZkYkDKnGRp/dp1AAEh3LySe50GpoZKuqDKuADn7634klbZkyybkkie/Dq8XWx1kUsFUwG4yFSeCE55H/Vq04fiMkxEVxpg8qAK7IcA47f8AfVTWaNqCNpk5lIwfse+n61KJuckA4BTcedYs+OGV/wAm/jzlD7LgreqUitFJPGqA1ijzM35doAPH3Yai9z6ol8YKkmc4HmHbHrqKXC4VT2m3pNMVZAzpx2y3t/0D99eKy1LI3iNuXCs3uTrIsEYo0e7In3SUVZfpKqhkRqlYf5yADk5GCAe57jjViw0tPJDBSvPG88f8tY5kMau+Oc+zDDcDjUE6GukNktgefNPVMxXxWY4C+n98H7DRPq6tnqIKmqpapvGDRywLggFCuM5PrrDlbbpGzG7VsY9X3LqezVw3VzS0wTagkIcyIf6WGq/uPUImq4gBGJlV1KqMjz9wQfudZunVVwaJEnc+NTKqF5CCV8/B+uodS3AYNbPGPEnqCuW/pJIbI99a8GB1bKMuZKXWyxOmaQTLI0sQ3eJ4LbhjBIJGP2xp5cquOojt9RBBE9MvkbcMMxUEqw/6f9dAen7qhot0c5WeKPdgE4YoNpP3PB0yivuKSOWqVWSLMiLvPPpj6aiwz7bIsleCTxNCtXQBdrLB+YZ3FSW8TB/fUQunUNRS3+aoSZo0kLROpPG70b7ZxohBdEMNTJQhf5pXayOd4Z49pBH33j7kaPdOfC6pv83j1MLyzTN4gBGFHp29fX9Rp49MO5Fc/cyL4lPVMLVMNZJM4keBRjOSCd2MDI/zHTS39O3Kum8OmpaiX1OyM8DXYHRvwMslTFJRvbfmyjeIHkO7g9+RwOeMan3SHw26d6ZoKpJKRJJkOzxiFKwoFcJ+7ED6njV69Ril1iihcFyVyOR+mvgL1Zcmjlq6YUkDjcJJMk4znt9tdM/C34VWro63x1fhRV1UkTy42AALjzZ9SexGrOe0W2oohNNKsdMqZL06ZxIf6WH9PvgaF3QUlLAKe2tJEsI8MoJTs5XJYgjP76z5OTkyfdF2PixxO4j6zRxq3hw76TKhY5RCMiM8ZBOTngf+rQ26P03RyKubncJKqJXVZHYtO7xhtxC/lGWbj006aS70tKtRO9VKwYEI6CJVyAwAJ9AQD/1EemsG13CUipnuNLTM0W11ZydoU4Ug9u4Hb0B1jyPRrgqNbXfQkcNJZ7RRW7cjbmnbftYHnB/9/wBtb01XPcpUVg0ccUmZpDCFz9Q3fGmlJJYRM0qM9RKDJJK6xsdiomVIHqeP30EquvY4KmpZ6eEUw3NEgcnJHoMd8awu7NON7LQoXttupJaKojharqxvjOQzLhg3f04OoT171Q1zLWukrA7xRLDMDL5V4Ck/baMfrqvR8Rapy9Rv2zSPsiYE7m3eg9AMc59tAaDqOiqKipjppTNUPXFFdeWkRcsVUen5RnOnWOTVpElJJeScdJdEQdX3t7LJdYaO20VPLLeK+QgJRohLvtz/AFEbQB6nVd/DC/8ATXU/U8vwtupgRWeOa3yu2+Occ5JweGIP+nsNPPiFF1VdOgqyGws9vSqDVRpICd9S2SxWVv6jgHAH11QPw3tcty6wgp47wbJX0sgFPLISAkhIGxj3GMa7nBjhji7R8o4vOeSUkkrR2fZPg/f+jr5eH6duVLDcImEr0MsQFNcYXLedFxtRgAuRgDVwfho+K/w1v1YKKC4CwXWsZ4auCpJNDXDJBUEco+OM9t2qFi/EJXdORwWT4v2iooqyFTHFc6aIyQ1EY4LFvT39+dAk+KP4aui5JbtZqI19Y3iOY4DKWeQksT/lIOc60OEcy+atGLtOGqaZc3xu+DX4jbH8Q464UK0PR1dO8nzlnJrPDRvy7iSOcAdtVRdPif8AE/4X3R6Sq6guklA6ESusYjd42G0gYJxxn99Dul//AIjPXHTlW1HBXVaW2UgRU9Sd4ijPYcjkY0Z6k/GX8MetYHHVFtoxV42mZKIbidJP03jSdqNCf1GWL+XgsI/iG6j6Ft9t6yFVNdena8RIGCg1FM4G3DAAZHfVm1nVN4+OfRdx6stvV90tjUdvc0VNVU6bquoGWx7hdowM864rr/xE9EyQrbaSrkkpPE3DMO0Kw5C41Leh/wAV/T1mBiTqBDCvlEE4IAz9def53ByYZ/2INo6fGyLLC5NF+dA/ir6p6EsLdFdWWmWOncsjXKBMSbPYgc+/bnUUv/SVLW3ao6lsbzX23MEml+STfLCxzvEkZ5Hpz9+2pD0J8avhJ1mYTU2y0NWbtyySBWBb6HPH2Ouhvh7X9F0d3e/0FstqVNZCYJ540G6ZDzgDO3jH651zsfIyYZKMtfwXtUnJHGI6X6lqpzXLZGhSnWIxVLxEb+Ap3DH75B1ZvR/4d75e72tD1BeKW2eIAXMYBZoj5srkDClSMY121XdFdBVNlnrEWD5h7e5ePAALyjyg+xBJ4+mon8X+laez0tpulO/gTW+2RxvKrYyUTbgr3PY/tru5J5Fi76MD5kJS6ryc29V/hl+DFMZaJfiFI9X4ewssiNGpBY7imMZy7c9+fprlaw/h1ofg51xeOprv1NR3KhoMihaEAF5WwSAP8vb9NRfq74p3jpTrK/WK+0tXTXeirZY3eSRt2WO4+U+mNuND6brqt6teKnrqkimQk8DzSE85J13/AErHmTTyy1+jk8/Im7QZpK+as62pKv5iCHNairJIMoMljlvU899Xp8Sfi9YqmcdM3LrO4Timj8Bv4copoRxjjaAcA/Xnvrn2WjSKc1BI8p3BvYDQi4FzvqzMzPI+RMRkKMZOfoDtJPoAddXkcaPIknPwvox4eRPEnFfYa6zFu+diorTN8xBBHucu3M78FmDjkt2HtkaL/CWlqvmKlrdVQiY0gAm8XGF8UEqR78dz31CUiO+TKFVVX/k7xngclfc8c6nnwmiliv1xuVHRu8Zp9kjRoHMMZfJUoe+GXGfTaPfWX1FJcZpGzgSfvJktul9uE6SUl1sbsxlLGqhOxWBJJJA9eTqD9cWTprqikME0JpmXckNQI1LRswI5yOc5P0Hpq3auGO6UISiq4C8jiTcF3Ebe4ZTyDyO+oZfLKtrdJ7gkcgkLkwsMLIB6offk8d9eNjeGXeB7Cajkgoy8M5C6t6Rqun61lEZaKPEZl35DsfUc9tEegusb18JurKXqeiiWp8JZFVRK6xTr2GSpBIz9dW7130L0/wBRW9obfcm+Z/4iGRdjIR/Tz3H11UdoVQJ7Vcwgno5GdTKCzk5UFUX1wRu+3OvVcHlLkpdvyPK+ocRceTcdo6sovjNX/Hz4U3c9U9GUVNerfSb7RdKJfBNTKjgCCQc7/LuBY88Z74Og3wq6nmvtnqqOnkrRPbARcbexzPBj/wCYg7sm3BI9CTjtqsOkeu7h05WfPUcImoZ8yVdF5UjAUgExD0cDJPuAdWN1FHNHX2746/CCcyV1scPWR06gidFxvR0Gcvzgr3IPbXWjOV/I5DgvJY38ENbLDXMYZaZYx8sCMFG7jzA8j76WobnXtcPl6ymjWYMTIYjuRl7DH6emmVo676c6vko7z0rbYaa2XsmcUe/m3VQy0lOp/wADPyuecA+2nEFU9JcKp4LPNtYjbltxAz3wPv8A31ZdsV6E6C30lTPKtwtywxrM/hbVKhlJJJxnnk6zT1FqqLlUUNJQO1LANktRPKEjVvRQDzp/OlNUVKrLVuskPICHGwN35/XGmMtHQXWiqxcrdshmcEiaUrv2nAb6ad+CukMXtdHX3IpTEI0eVYQQgEe+W76ZXHpy+QeEaWuR4owXEbxb/L9xznUstxpaSkqJIreylcchtxlOBgDOmUtQ1JV00YnkFRVMAIWxtAPrj6dtLHyEB0nU01s8OG42l4hCj5kSPLFiO6n0+/pqR2u+26tgEfzqtLSLuPmO5fU8Huca16lqhSUa0UmDPERJlYNweM/m/tqKJ089d/vVuqZDLIpZpAPDA3cY0JxsKbXgkU/UtsvIaqR6kxQ4zEyFS3fPHY5BX9tK2CW3w1xFTHKtPIANjREeGD2GgltpLxZ6o22sCV1JGVYs35kdcj9eAONPJ5aq/wAzmO4x0kbttL4OGz5cEemk6j23skUNZVs7W+SWm/3ZyE2IAGB7ZPYcaGT0VLFUuKunkNMH2ttlLjefoOw+2m9uhiSgmtxSPZI/nlSf+ZwfVTyBp3b0enlaBoofBlcyukuTvJG0k+3AzqtokG2ZqKO11lQZGroA8UolVmbIUgemOMcdtO6Y0loc1SVvzQqjuAictsQdyBpP5ykcs8FsiSKXzFPC2kZ4I5+2mliqUuPzVVabNV0ktIGCJKu1SM4yB6jQJJOj1RJdIJ55KC4maJcmVJoQD25wfXW1G9PckFbSyxwtKu1EZV8nGO31PqdLyMmFrLpclWsjjdChUYBJI5XuSBoCk1gg8YmKprZSVAZF8PK5wcew1Bo+AtUmsikelrLcLlTzKflgdrCN27EjuBgHWKSluUKU71xhjEaMsg3rgewA0rWzVtZVQVNItHTKcKWh8zoMYAJ7Z0KipZ2eMVtlqZMyiQzR4kjcZ7t7Z+mhQj/IOUlzokkaKSaSV2CjwxwvJOAP207aquU68JS04lAVVLbz5fcemmlqqrdQ3iso7dQOslWqyjccxxsP8OfU+2k6xHkrZIqGKL5jcZS7pwv+TSqNsvMVkfjRSQNvqp3n2k+JsO1e5A9tEvnunLAXkiid5BsiliZiWRiu73440NpaPc9VVV1QtO00mIVXy+F9ifX6a0tdupbzTyTSuZHSTw2kmXBl28Bvrx66cphdbPoZNWUrvL4wkljQkQ0cabsAHG1h9NROw0NbTSVMlitcMLRTlqmzM5WOZcHzoT+VxnP76l1iulTUW0VMlEKOqqDtq2MYDCULztB7rnTqqMdRVQTmiqaiQKrNLHhNsgB8231GMjv6657kqOlRHaWS09SUbzzKILjBmnMbyMZCn/6xffjg6MUUgWjQ1liqaJYAIoiHXdL7MPpobfbRHXT0t9paqqpro84RJ6WIMR9JFHBHHOTqQvWT08kcdxiWWMhc1aJuUOe/H9Oq/JKAVvob9S3aqq62katQkhWNWf5Knudnb9tF7TCdxqZa2SeGTmNBtwh7YJ9/ppCuraxir29jJNghoJH2xyexBxzrD2uCstPhy0KwTyqzsIpG4lPJwfqSefroUgoegUsTSrTSJDJMCTI67sN+v+mhjyW6SohirqWeomQ7xMihPEdew1pFUwUdtWOeGYRQxr4jsNwVvXzZ5++t4rbaL9A0iPXBCAkUkp8Nlxz5T9c4/TSuKbI7TNY40oquWajtZ3ynxGDyljz3OPQacPcYFkjpHdYpKhGKbVBGAOT99J0FTSusphBikpvJPvBZ9g45bH640wqLxTNUhoLdcqakoyXNSKbh/N+VQMkgjnVcYtNhHpq45vChrJlTxGaJEZuZG9QMeulaCCCjdoIamFgoOxJkwV+hI5/fSZgN2jju1HTqaVBvcyxYlRvdQSNp1h/CjuBamvFNIHj2NAQpmDKM7uO/fHPvquUZJWFK2O7LzG7wyxeMzHxFQEoo9O/bSPylLHc564zH5iVVBHZQo+h9dKpWeDUrRQ0tQZJUwZnASPOO5wece2s/wutrKZhDWJHUY/40cW7t6YPv99MptIZx/QjbaS9SyTVLmYQtKTHLJkNIPdc9hr1DXG3vMPkJI2qJsO8snmkb3+g1impb1S1rVVdUUgo8bI9u4urepJz2/TWwS4VNU8s8tJLSvGVyiHeORg5J/XTRm2L1Y6kqzeEQ1lJJTwyON0LtyQO2T7abUr3OWaaGW4Q0LeKfDhUBjJGPTJ7acrJKVkp6ikSOPdtTc2WZccc698vTSVEJmiZXjA2yLtJ4+meRqxbQPBpDc5ER3q/BgLEhUPc+wB9SfpoXa6e81NxqbrfaSqphLtiigMm6MAAjd9MjRWt8VDNUvF8xHEd0Ue0BAe+fU/rpKO4RRiOKhhCRTqWeplZiRJuGBtb0/XVVXon+RW+wW622yV6mlYUzKEBAZlUepJHI1wf+LromxU0hvVsgqXDIZVaPzpjnnJ13rcbheko0Wlt9NV1EmI3V5vCBT1OOR+mq3+L/AMLOl+vumhTVVBXLPCC6pT+YE45XHqP10M8biqLOPL23R8cbu0kcrbWYg8AH39tRq4SugYoT5frq8/jB8N4OkbzWwUYlaNGKgVEfhlefQc/66oy40dQ7yAKQue+NLjkro3ZW38kRipqGkkzuLZPrqR2amjaNZXj2jHfHfQNqXay7x2OTxqVUYRKVDUBu3CKP7625GutRMsE2x+hTZtBG3sDrLQgOEHmGASfbTGFpGcFhhV7AacRVG3cCRuc6wu72aoaex60qsI0nwxU7QPTGpHYLcLpJTxCFREG3uAPUcDnUVTMrqnG45x+mp30nWLaWjp3Tck7jPHKKGU8j6j/XVOWVRZswLsFuqLNWwxtPTSRMUh8SFVX87ZH/AGB0ITqZ5a10mbfSneEB4KnjGf0I1jqHqyCkubwYLLE++DaeAD3X6DUIuFbUVNxlkpI/CjwXYHt3B/XtqrBgco7RfkyRgqTG99ur1Ek0QVVSRgGCjuwPGm9JaJq2gyxC+CPEKgcsD30nE8LCtkyCqSqUVvzY99PLdPVVM7QRI0iplyFH9OcYOtkouKMV9pbHVPIKGnO0K0gA3oDk4OcD/XTG0WO6XyrWnpo3ODgqOyhmAAP7/wBjqZ2zp2OZkckFqnaWdQPIuTgceup/0PYhbKxloqWSerZZAke3cSAAQTx2Bzz9Tqh5lFNfZpWK2hXon4a2yiomyVmq3kQMX/LhU3L9ufXVk2f+HW2iho0mdstiUogAOCpZV9R3OmlFSzMrUNJFK8k/8tiqKMceZs/4VwwHvt9M6D1rRWy6QWyGVnnVy5DOMRque5HqeP21gk3LyaoxUfBb/TdworfaZqZcfMNEuVDZWLGSAwPrjP76Z3m+0Vup56SetSWp8rSTiMBMBl8NQP8AlGT9c6qyj6+aedI6eSRlrXKBduDIoYYP7YOfqdNOob1V1V5orYs8bQ0UwacjgyvnOSfbLZ/bQ60G09FuHqhaKHZa2MjmJpGVjhgcnAC9skYP6jTanoeoahP4gKqOj8VtyqyFiGP+L/GfbGoVS9VxR22p3fz6zxDIJZAq7MHjb7gEDj1x9dbUl/uNWHnqqwmIxZHzUnk7f4R21PsWSotGmnnrYI2qrtEySO2VVSzxsBjdj/txpn1A3TlDRyVV6rJoVfPhJPJukmOSd23+kY9OfudV9dOtpp4EprFJ49UjMFnKERQcjhQ2e/6Z1B628utXLWdY32GWqkyBCZD5R3HA7jjtx30zxtvQil1lsnt266oKub+H2igiWnZFCuw2xlcZJfHfUD6v6pr6yMUHT6RqGZYpKzwwse0jJC+vYd9RS9/HGw0Mb2+O2xTyRRqoZFIXdkkAD0xke+dRmo6qvfUFXRR2GnniP/EYjOAS3AA9AB66ZcSUflJB/qIuXVMld1qxHaqyKmqzPLSzL/MyPMxbbnHtjUp+HXRdXBMbrU/zErAZI1VcHdjkjHbjOh/w0+GdRWRvNc4ZaqF6gBFJ8p2j8zH2zzq+qCyUkVtc0KlRToY49qbQeAfL7+366olJJVEuxrurYAol8KON5akF0l8CMKT5V9c/ox1V/wAQvgw3UkY6p6TpVgrqVfEqUXgTqzNtx/myp/ce+rqW1QJWLHLhVp0VUVAf5khXccnHf0x/l0ZVY6O41OIlbEhSnVCecHI3DHvt/Y+2phcsT0HPGM47Kl+FnxBtXUfS8FhvgjmvFHE8NRTVKgiSNV7ANzn3/XQ6y9OdDUN7mqIrPSUs9QpWN1UFY5jgHg+jDA/6j7a98cvhP8lUnqro55KG5xE+JCqlBLhjubjsSME99U7QXr4oy0sNDR2VnkDIWmMZGWOX/MfUeUa2yUpq4yoyJqEkmrN/i9Ybb0n1jQXaW2U4ZpnSajKfy3VcAMB7EZ1Mq74VdF36l8ak6eSmepjWSNVbYQSM+X09dRGydA9RdZXUdQ9c3CcpC6rIjDc+VBbZ9M+U9vXV/wBittDLQLT1I3SI3hyDAwkePKV+uAf20vJ5MsaUIy2hsHHjkm5TjplIn8N1prYUNLfKillwRIZUDoHzwP2J50zl/C9e/lXqabqCkqY4ziRURgy/XXSdDZJrOsdNPHHJCkmCgwylSfU475yP00XqLBTUMontxn5kRWiGDtDKGBzxkcqD7Zz6aXBz+Q9NgzcHjfqjlD/9G/4u2WlN0thjkZY2qI2p5G3SKhwSowPr+x1Pvgd8bOtemLlLY+rOoJKGahKjwalgCRkg8H2109LT3Kjtni20DxkImamJLLnbgheezHHAHGT3zrl34r9P9GjqmDqfqG2LJFVbopG3HCcf149cn7HnV2eOLmY3HMt/x5McMcsT+D0d0/BH4wW/4i19HFZK2WutdHL81cqnsksifliXPcZJzjVq/ELqJeor1b5q+eP+HTygzK+NogRslf2XH/UdU98Bp/hy3w6tti6KHytLCgAqIo+GY87SP6iCe+dUx+MDrvrSKir+m+geo2c0EWysEcWySoDnzGJucsmQGH0b21wOO55Myw438b+xs2OLXajj/wDFV8QLd1/+Ifq7q2zosdLU1+xFjPlKqNnH/pGmXRNUqVcUSn8rD1/11V06SiqMbIzSl8E55LH/AL51b/wz6C6z6lrKWG02aeWpjUszLGSFUd2bHsNe+wuOHrFs4GaDyN0W/U9PStb4K6SLas5G1SPM5+n05Golc0LPNBbnjhMC7Y2lXIlLZ4BH+faByM9gR6n6261trnSgkuDS1CBYUeQklDn+jjA8ofIP7nbgxpZWiWUpS5nm/mSQ8ghm4bHrkM2RxkcZAxnXRbb2jEoUM5IiiieOlBwjeFE480JHDYPG4DGSR74IB51cPwLtFxe63eenpZWWlpY4TJGTtjYuGERGBliVHPH5W45zqpIxHOY5UlkAkYCJ14eLGQu7ntwf+2edX/8AhwVae332spjIzxrAGenkJUxgfmVOxAJjyfTKH31i9QSWB2a+D/1kbXatw6fxaglinMafMx52TI23O8N/VkjsfbQC8rR1TyRJNVyMi+ZHQebcOPsdWR1FcYLsJ/EaOdxOTDHPHtfweQXDDv8A/ZqtbhSwy1uXuUlLJIWjQg79jAZG4cd+P315Ga3Z7OL7JNEEqrZAhDpHMkI3B0mfI3fRh2+2qv6t6dtNmuUF6o5pkneTGdgZXUnDKPrj11bt1iuNNctskqyrJtbZG3lkyMkge+eNBOo7bRXWkQXChaIRkbo44RhH9/t9NW8XM8OVNFHLwrNjaZUtTSywzS0KSNFJSl1kgZATKU3IxH7H99SPo/4g3PoeWW52mqEySRtLcqNyAkh3HCovodhGf/s02v1lutQZeovkxFvWKrYbiSu9gGHHbJzn76ilYXiqvGjT+bC5J3KMZGfT19Ne0hWSKkjxk49JOJP6q9R9G3tbp09I/wDsx1EwrKRi2TDUrglcjt+UjHsTroey3pLxbYrmMMZd0dUAcgTDiXBHYZ7fTXFF76kuBtjWinlcUVS61csTAbY6gZBKceUEHtron8JFwg65/ifQd6q9vj03zdICxy0qFQ6Lz3ZT+m31zqSl00ymcW/BaVRNNBOtVa7ZUyGnBCpvOHGOc++O/wCmnDQCWgDiLCzsHMc0h/4nsD6c+mntHY7/AESR4tVXBAJHpwZlK7oweDj9O+tLlQNNsPgu0NMWcIPyM2MDOnjP4iKL8iM8VZXKKO7q8GSAxhc4AH5e3bTpKSnqw8sspPyqhQ5Uf2J16kh8SOHeZkK5cqvA7Y/XtprWQg1C1lVJtijViTnCN7ZHvodkRidI4mljpmqP5qgg5IPiJ7a1SJZaiehhZqeRDksGyNo5yB6HXqyChuCpOlNmaMLMhXykYOcA/wDbSsldSxxfNybU2Da0jAYx7nVsvlVATB15q7q96Sjgpy8LqJg5k3OMDnePQHH9tDZYlu6GokMMCsxFP4WRsI7Z9+dPf4krVjTtULWqVJhaFRkj1UH0Gkquuq/CgjWgMEROVY5fYfr240ngsi1Q2uPTdVTUXzMFckHh4YtVLxL9dM7T1DR22ukqKqtkErkrO6yboyuPRdOLrZuqb1XQ009y3xr/ADt6Rgqcf/L2k/3z+mj1R0/jwZKSnoUMYxKnh+VvfnHGqvsWOrG46osNdbTLbrmi1onVYoplIBQgkvn9AP10rBX19fHNNdbmsUIOwpT4AlQHkA+/bTKGwW9KqaaHdPKd04i42rgflGfvocK3qaqaCrt9BQCgDbBFPEfFU+uAP9dM4/oZTCdLRWBIZLgJt29sSfNnOcn8oPvojRz1FRJJb7rYxSW6ICOmqops7x3A50AnulpetNAInjZkEiFlIBkB5BU8DnOPpjT21Vy1UskTvLDMDkFmLALnlh6fpperI/l4CFGskTGOitEtPHAxeoNQ24TA8DbjThrvTUtQqxyfyu6wj+mIeh+us3iprqS0f/gqNqhwcxTTEBmxyeB9M40BgrrjdVo3uO6meKN2MkQXL+wI50GqFUX2sOV8aGqNwqKZ4qWPElKFOC36+oznTmtCbnpY5/AZ0WUzybWjYn+jHfOgdRc0cR2O61kR3Ju3FuSPQAYHOt4LrbLXSRUAp4JKl23CGowfKfXd6Y0KHdhGtvlLQxfIz1Ua1MxSYTeD/LIPdfvpemZ6n+dNJF4bA7PDTC8HH/bTSmulvu80tNQy07PCrEqxHkYHAHPbjkc6cJV26mgVzSGeYswcLJkLkk8c4xohTT8H0GrZ66KlL0VnesEsezfGeYWzkdzz9dJ26pu1NSRxdTXMO2cRhICgGeeAMkYxjk+uvUH8ZSestVQlGKaFVEEiwSKEcejae3IVjUAu/wDE46iSlxFKlOq7NueWIb64H665FnQsa22WlprvWUtHFKYpIi/jxy7YpCe64PIOh136Vgq6qjSDqG528ZLP4MoaOQEYCsD9tF4DTy1lPOaOqCEkKdo2b8dz9NLVMdRU0DyRGKjlRXGxo1YfQ4/voEYxniltUPzVS4ZqEky7SHKhu3AzjjSUV2a4xwVytUMUnEgWLGXTtgg+nOk7hVXqCvSCCK2iEDFZUqx3vwOML2Pfj000vctdR1NO1utwM0rybJInzvpwO4X1O3DH9dBuiJUF7jRW+6yfIS0EshZQzUpkK7l7g8f+dJqKMW6lpqmiqBFDJujeV9pjwT3OeRnGtqG5VNTLBJWj+cV8KB2XBYfT9tL05prxNJNUTHDHeIpWCqoHfAPpqJ2R7E1q5K+oDyLSmhGfFeGcZkYDDAr3zu0pWVVtUQF56yEQMHTwdwRgBg7h7Y1n/Zi0U1xe+26mWSSUBlSOYJGvPmPPGSSP20pQwujVqtXLM/iBiviBvCB/pJ9tEKGsVDVWqCOvprk0kok8V/EO5HB9DntxpNKKyG+NcYqJxWy0+xmSLG5i247X7E4AzxoxO0pjEYcFpVKNTlQ4YnsdMFtlQWE1c8lX8p/NSGnbblgMbPYccaplNNUNXXY0lqrnHV0s1fQzy0QVlRIkzhmPG499O6GkmgnrLhUVdTFhiywBiyKvoQffSAIuFSJqqhqaSeEbxDJOSI/odvBOg1VS1d8vdMkN5qaCSmYjwvl2aOT+rze/Bxqpuh07JNS1MVbF4bSrKk/m21KsGC455HGmZrYKuFaWw11LM0RYGnYMC4HoCdOInFko4cwCVd7+eAkjHrjPppjW3a3CZFWCpaWdPDhiVlSXKct5h6nI/QasSpAboWmq1qvDkq4TH4JVZEZQy5++dOHW309Ypip4fFKkF23Aqh7kenfSQsSTUSTXHxyahw4jRgdwHIQ476LFLlJaz4NDC0zuBtmzGqxewx3OrFKhG7YgtVAtHvlkihIOwuHAUg8A/fSU9BS1ttWCaVZXyPDZpNxGBweMffTe6QV8ixrR0tHIkj+HKZtpjC+xHqfbSVPDHRzvXRVOyl8IU6QrGeJgc5J9vbU6gH9AZJFaN0wsbKqyMPzgcZAPbQqsuczVctuoqdw1OcSVMilUAPtg+uicArHrUqa6eMLLGIhCqEN99a3ieGij8ej2qruEqZGAxsAPofrqNa2Q5g/E58CLh1jCbhZujYJah1BV4GJOfrltfP7rz4Y9S9LVclJdLTPA6fmBT119lYoqa7QeLHXSVUKxCNFSQYJPclR2YaqH4mfh8pesIJ6epq5J5nBKmGnCuDj1bWfo4uzVjz/6WfHmostSKhQIuc9mGn7RPRwFZM+IBkY9fpq3vjd8Kbx8P+pjTVwWmMpYpDIwLgKdpyB9RqrqmmDlWwWKHd9NMsu6NXW9pA6nIYYdNpIJI02dQ8khBbdgBQB/fTwI7yu74yc9tb2mjnqJfChV3Dd8L+X30G92SMZS1Q+tNGkbw1U7YhBBDHn7nRiGuhkne4xsAVKRyL6kqAuf2AOlK61PRW8pBTMxMQXbsOByDn9e366j9Puo6WWYy5eafe6MOA20ao1kuzVBdNMSvMnzty8ieI7SFRg4G3HroXJLTyV8yRVDSJCm0E8AN9NE4UUioqYUZpMcrjI59Rp5B0PPcGc07oCqBxG3DY2lj/odXQyRxLYrxSm9IjcAlqvGVN2CiKHZcZIOpn0VSGkqiybJJ5WQEEj8oZj+vbWtjsa27mtgXwVBGWONsg5AI9To/HS0Ftr6WsG15Il8RecI2GY40mXkJ/iPjwPtcgtbZqukucFP4aLTd9h24JUKGyR/yn99T3oTraK33W4VZmMLVAdVBQfyqfOUx9SAMj/OPbVeVhjloUrYUYCWRiATkqx/N+n8waQp51kpqaeraQEI5JiGWcnbyftg/vrE5dpU/s2OPkt7qT4i2Ppi21iUz7qx6fJZQAY0faFUfUsyj7OdVnNdaWWkZ/GUtL/PrZVbAjjA4BY/1EZI+2opcbWnV3WM1Ut3/wBzDhREm4yMFORhf0GinV9h6vudugtFp6cnordUbZGlxu8bBYZdvrgYX21o9qEHTZmU8kmPbTePGT+KmJqd2iKUgVScR7sEj2yCBrArY6aN62pkC4fDBmOdvG0H9Bj7AaJ1XRPUdbcaGhihlhgiYzSkqEBB2qiY9R31LrD+HG6dQwNLcLwKVpJEEkTR+I68ZycemDjVEnBeWMnNFZSdeUlFTfMVUrNMSViiQBg2P6vt6fpoBH8T73c6opb7Y5jbyK8mTk57Y/7a6bo/ww9CUrASJX1M/g+K008aqvk5YgHsvOloPhl09SUlW9qtMAih8srwrtMjgcE47f8A0/rorPhx/VjvDPKtujmit656xlpTSWqinMs7Hc799v8AlUHjBGhVJ8Nuur673i91E8MjYBDH+Y3ORgDsDjXVdDZrLTrtgoqVZZkIciJTsUemT9daQ2+OJWnig8NZThYwA8jHIwQPQcH99R+ofUEBcFXcpWUF098FqY1hq7nHtjJ3uspxu9do9zn/AF1cHTvw7paOCRKKhigdkAaROSgAYc/fHbVh9N9GSCWSuaiEpjbCO5/l07PgjcPcZU4+2phbrFaaaqp4lXe0f+9OBndIwxhSPYZGP+Y6qlnnlfyLVhhjfxQF6Y6Rp4bFtkZaOOQsgGDvYe+B9j+41LrbaKOaCKKEPS/zZY42P9EcZChufQlTnTCujrDT09yqB8otWQwhQbvCjcErj6eVefov+LSkMlTSpDJVSh/lKqanOW2hgY5nOB9Gb+2q4xryL2YhX0tNJQWmIMfGkqJHlnXAKnDgNn1GAP30jcaeCK41N/8Al2nSmcRFDKF3Nkkkj2ww/wDWfbStTPHMtO1EkkkdGwSWRVBQp/KLf2yP1Ok70qzW+uCTsjL4mGYeUrhByfqC/wC2nitoDtkK+Isr1D/Ls0hZqY75kOVBIKtznvwP76g1ZR0rUkUSfyoo87CM7mK4G4D3wh1J562K6wwTTB45zEaWUMwC7gedv6jQIWs3Cklp3L+JQmR0weTl2AJ+nOs+aT70a8cYuKdCPS1NUSU088ESpJUVDS5deJCCT29OFUfbUupbPVwtNTwGFFRyVcgne3BVTkdiAR+uvdOWyJbJC48SNqYhp2IJG6M4J4986ncXTtRb6qSSppJpYsbnOOdmEyefXDMR9VGisbk9EnOMHYLBhtdSgrECCAmOaSEbo3JVgSw9CpAbPqDogZaOlxNVYmtolZZcbRLBKSBhR/UDlCPoQPTTaurFoVp4PmGlQH5aTjLvGexPucLjPocnUbvl+EbGZkFXS1beDuU7XQDLJIP+XnP01pxRUTLKXYLVNbcbLbI/CnkuVBOziBsBnj28nd7YPoc9tVr8SbJY7nQ1F6NqaooGXfNRvIQ4BJO4j1ZT6+o0butTfLZamlirGiiZvGb0G5D5insc4OoTfuo6qWlaojfxElCSKQ+GKcqe3f8AMP1xqxPeipwLH/A519ZLNUy/Dm/3FQlRirtMjtw3qyEnscHt9NWL8ZfgHdrpW11baRPWQVsxmgdJAvhuwOdp+5b75Ovn7S9a13RnUclXboUeKQCRCwxtbGPEQ+x5OPbXRHw1/wDiGXqwUEVl6+sb3mKEBEqadismO4yPU6z5eDyMeZZsKsy5ckIqmwZ0P+AH4zdZdci4dRxW7p+0tUbp6+pmTzxg/m2D1x7a736o6l+DX4dvhPJ0f0Ra6SuuTURpnrxCqSzsRhm3HH1Pca5Vf8c1H1lRyDpjpuooadGMJrK+XMaPhfLgcZ5P76r/AKx61vVzutRDc7oan5hSWkKhv5Q5x4Z4ZMcZXtnXS4r5mfKlljSOZmcI7iRXqKKGSreSRVldp5GVWJykhMmMEcodpYc8HLc40CrGBYqVfYXO1kXeYsnIwO7HJDbew4I76c3C5NNWQSRHesshVAH3HGyRtyOfzgFhlG5BKj11qkjzeHFDLHFvEkcYUbhIBuDAZwdvc7SQRngkYXXqoaijlykm7Q3amBqHeKWN2YLHG5YFZdoBUe/JZsnucDPI1Yfwsaugia50lzkoqiRiVhZwkJDHdg459cewwfYYg1HS0yxVDVCBAEDnz53klhuGeQew+w/KDk6uLp21WCk6OtNurIGpJ6gS1NJM/m3AZUAHsBlz+51zfVJ1io2emQU8tj+/31Y7hS01da1g8SPYzB9yMNv5g2fUjv7ntqJXdqWrrGpZK1o54iG3HAYhe4z2YEg49edGq+CegaeyV/iRR5MMsDoHVGDHaQ3pkgH9tQu50NRJUC0XJ3oXiyKeokHl99pPrryzdo9fj1GhKSoLTPTVDyEB9wQgKDhs7gfbTe9SGktrFUM0cmd+Tl2HfBHr5dMSa0g0ckZFRGfJzkOB/h0WpJVuVC6sywSRxv4uRuDLwDj2GMjSV8kSe00JdI2irunS8tTSwUdXCgFLNEzHLgyKQWz6sAzD241XvVvw8olMtbbIHEUUgSSn8TLxkkZIHqMsNXZ8HK63tar9bqjwyUbLRBMyl+AHz9dpKn0A1Yt6+D1kofhpQXq9xJQX+/VbG1Vpc4Z5MLEjA+2Afvr3vCV4kjwfJlWWSOA7xalgkMTR7oXJYYGRnHBPt9tdF/gH+EfVPUXxKp+qLc8K0HT1RHVVcsrAKsJB3L7lm8oA+ufTUY+InwurKSuuEQh8CenqXo5CyHwqqVDjPHYkY5174EfFXqj8PPxDp7vTLIlJUqEq6WY7o54M98HgkehOpyMbfgTHkT8n1RvvQlvucRnojDOHGXRGDHb/AFD247/pqoevfhX8hbnrYW+XhVsrGqbgwHoMc51evTnWFp6p6TtXUtl8CeO9ohjG3aXQ/mQbOzD/AFGlL9mKX5MvG/zbrLTQkZkVDxgt2yDk++GGsMZOPgtpZFZxTfulLhbNk/zSBHVpWDPsMcfcHaee2o4a2nr6Kb5eneqhVQ7pGpYED1HrnXad7+GPR8VypXrVpmuNe5gTxV3ByVB2k/oRjUZ6p+CFopqCaW4RwW1qhxHAKYEHk7gBjsdoxq5Zv2VyxaOP6WSeEh6WMrHLIWXnOwngLjTOO01txSUV8Yip2JVW8TDMvuR210PcfhJSkzVVvjlSCBjA6yxlQxQYLBvvzqv7l0beaSor4J6EtGKfxA6rlTH9PtrVHNDxZU4UQukp7VaKNHoTFPIicOvOB/Vx/wC86XuYguVEgs7s0VQAH3Ky8euMdtbS0j1NNHSGGaGFxtDImOD2+3Y6wkEllRKKFZZjGCE29o/+Y++me2LdG81bSx73pKTAplADFsbPrn102Wsi6lWWitVbJGIiG8eNwF3YyQc9+2sS108ZRHpFUzU7MEDDzEeuknSsqKGGmtFqpqFpVxMmwnDerHGp0f6JY8of4bQbqyrrCHKbRIy5DtkDjHrpncY6ipuMbyXIUEAkSSMxEK0pHBU59NJyfN2irpoqiaEU+3CR4ULu9SoPIGm94t8VNIk4ndzPOp8JgHZPXIPpouNAuthe51dJJAZvCSoSJznYVbntydBILTX1VeLha7utPTOcGCZeGU91J9tE3gkjapE6o9HKOE8ILhiO5+miVsoYIbcFKs8brlkC5QD/ACn0+2lLIv7AMPUKpM9DXPCIolaMTfmVeOe3fStBT0zpTSWm5xkxZCxhdqsc5yxbtrMVrjNUDJUbYizGGmMK4z9W1tbrLbqiS41tPNPTyxExvDJwu/HcaVtIjkEJIa+chrjYqeaRHV4XWRJG+pz6DTa6W6GoEt1kpo56iGMx+CoXkHtz66SirblT0NNQvOhq5QxjiAJdkH/s6a1t5tk0y2O4yFKg4lIEZUjHufbQ62HsPKdrJb7RNX0lsqkEjATR1EIjDEDAycZAA9dOaqoENroVgpGjUqzEUmDjJyAT68Y0ENviF48ZZa6uiI2o7ygqy++zsBo5VVhEKU1TA6vTkophCqpX0/0GlFj8T6IVNLPdrakSXP8AhswcTs6DcCB2X6g6Xtdx+XEluVKdJHBlmkWPY2Tjzc8E/wDnSlNDGaZHq0hU4LRuEIIHp5e2hjwy3dayD/aR54ZgIzGafY0RBH5Se41xFI6o7ivbMkj1UtIqKxSOTfteQ+2NL00/++x070siRzqSJ0byhh/SQdALzZ1p6qgmnjq6ymgKgU0BjLO49QHK8ep59NSaOptPiBXbwp5PyRElgG9e2QP305BpDMprqyKkjlaaKPxXSR9qO37Y02srG7TTVzQRJXRIySp4gchh2C+2R20XqpqUQbpp4o0RgCpBLEfpoSY4kqJ6mKgVFlVVMschBbkYOMD/AF0kg1Y3udPBNVRQ16VlGtOolp5YGL5b2JHrnjTGesag8OovFulNOX8RZ2IDRt27fqdG7fS7Y6dbdUgQ5Z5IZn3O757g+2sVkkNfIaZ7fJI0kiozVCKI3+i+Yn+2jHwARWsoUKuK52t6flUABcjjJ07paBZBVRrcGkhqFbeVjCyB8cYYdxrW6dPw06tVU1RB4SRsssMybVPI5A7emNNqa4U88ohpYg+AHRBlCB6ke40xDaOz1Jia51GyWemfxKbw1w7+nn99ZqKSG6U4kulKfBlzuOSGBU9s+2daVniQVcd+o3qPCgiIZYuzsPRs4OM40Pu9jTqOWkqammq4HULMxNYyLuPfag4OT741TKCSsLdqgpHbbfHVrcpKiQRxoSqbiIwuOzZ0ytklFX1tbcKJCPnh4M8JqSRFjyKVGeCVAOiletuMa0U8cU0CjE0ZBIPsWweT9NNYbdDS08iRwxIpJ8SWnjCEj0GNVNWNF/QyskDUO6lr7vA7BvAgpkkYoqn/ABHPDaeUdsWnlqKq7UkTrkyS1ESKOTwVPr25zpC2dP2+3yTxUAkj8bM80kyhzvPY9/fT6jecSmO73CnY+EzKqR7DKPXKjOrE7QJCdHY7PQ1xuFrlYLULg4kLIq+hGfXSXyAqqiqjrqF7kZ2VYZicGNFAz2Pbvp+ppbVb1eC3yyLLgrAoAIB+h507hrzBSyCht8bzFcBWOGOe4z/bVijYpoaRk2indUiQB1VVyqntz9dbUm6oox4zc7mx4alRj6Z0KqLfc6ysSse41dEm0K1KtSojLA8ZGM/tonX0NQyxfL1qpEhAAjbl/fJOmelohvVVFOdkFPHnw1DhmOXBGhtfG1VXRUEqRyKVM0iDDFCOd2PbT2RqWlp5LhUhEgjQl+cnb7fU6G19El2ant9K8UUM4EzuMo8sXfYCMd/XnQVtbIPKyGe1Ws1MNtaT5p9ssdNhWB7bgPtpBYKympUejaSeoDhj4zg7c+gPtrFFU1scyU6yz0q5ZESWMs5Vf6VIyD9yRpasu8Vtt9dcLhVJ4duieobKFCyopOW4wDx76WUdUiJ09nyw/Hd1CU/EDcYZZ5AlPSQU7bj5RKFy4Un6k6o63TU1XHuQZ3djnV5fiptMHxP6PpPi7bSKidmeuqiecpKxyCB3wVX99c2dG1dZLM0EqBVBAzt4J9FHsNVR65oNr6LuHy1lyPH+gwaAitUKMozYf6fbUosFvpKSq8GNGbxiwBH5sd+dbG2mNlZ0Cbxhl7nOP9NOLdSy08qMrmLauQ/qPprBkm0qO3iirFbrTNSUsUSQvNJO4jiR84Vc4Vhj1JJP6ai6WJ5GhjcMqxZCHaSXyzNk5/5sf9OrLoqKNqJWigaWpcuYCxO7JRtp+y4JOndFYmhoo6u8hVQ7gXH5gGVtpP8A17wf01n9yUVUTU4J6ZELH0p41QtNTrGsjllViuAZCNoUn78/9J06gpWobi00lH4VPS5pHH5jGwBUD/0g/to/SVKUtZTw0q+FEsvitvbyhgSefX0J1vMXqvErNph/iEJqGDgbWYj8jeith8foedVOcruRcuqjSInXxwM8dOsqqw8oV8jeceU/fAyNRDq2Cuts1LdaecyJuy8H9KH1xqfSxW25t8rUFY6yjIVGbk+GD5SSPUDvqu7/ABXd2qRSRM8ROxlPIyfXXQ4tuRlzz6rXkFTdb12RTQSEwb3ZN4zhmxx/bV4/CXo1urrdHeLkAY40JCheWbcvp+h1S3Q3wq6k6zqoZqWNI6XxF3PLn15PHrjXaHwh6NazWyKlkjMooovBJeRVjLFuHHOcD19eRxpec4QVY/JVxXkk25hjp/4XWSjpbfUUVFSfMogGHgUs0hHL89gCV7/4dTU2m0x0wgnlYjGxxCu5sDkJ7DnGkpam0WsRU10u6yM4yyQKcHHfcccZPbTv/bKgpIooLbZoSImbcpQqOMZOT3Jz6a5jySkbaI5U2qjiZbolnjoniYLhmBkZTwTn040Ta7U9LmO10lU9ykbwsE7yrbxke+ODzrNVVC/PPVTSQ0iMyoA0fO0+gxn1wc/TSlJHFTCeJnmhZ4Wmar2/zZmzjBOePKRj7HU3LQyfVEcqJrvU3F2ukXiOpMaUsLHdn3d/b1/XQmS13GaZ6IxYjcksY1JjXnsPr9dS2Kk8eNYfFO2WQYLMRuUY4b1PHfnvnStutDXKeePxfBpHhwnO0U+CxbPPPBGO+j7bJ7iXkgdD0rPPLL4jpJOCsrBSSoGMrkHjJGpPSWNJT83JQOzOse5nAbIBDYAx5fTUlS3Ckh8CCGn3RJ4pUEZYsSEHvuAMn0yBohNDTzU6Wql8aM1swp5XLDKorHcSc9iq4GM6eEepXLJb0B6ZjStFBFLKKupm8KJgCQA3mZjjjIxtGjNeaSJ5aiRgwkg8PxVYq/oT+xIGhVxgUtTJbJVim8OaSlhDchIgcev5iWPfjjvonWxLVUUq1rvEiUxkfwY9wLJuJH6sxP2YatsrpvYJvdZW0SUc07o4r1AZQ2TGI2VAq/YSD99B+oRWyxvSW2qdpJKyVFwPKVEXhGRvf8vb66KPRpLZKaSqqWZ6RgoXZgufEjDD27j37MfbSduliFtW71BMbPJ8wqFvyKxxgjGP6vQnRc2xuo4jWhp7QsE0yyTSUIaRhhQyeIEJUfbJ/TVc9RXr+J1T01OGd6gRyKoypdSTjd9/Nj/m1IOrqpgnzNqfaz21oEUKA6PvdicdvT39dAprbWw0NwuZDeKWNJG25RtWKLg4HuXc/pqucmlovjD7GtVTUFVangiYO9XVu74P5WVZBwfbJU/potY+noXirWV33VEPLB/zHed4/Tb/AKab0tpqTZ1kWmljMEAqqgqQWjJDEow98kD9DqddJ0NIbarVtDEfClwNpyArRtgFffIwP01nUJSkGc+qBFkoKm2WSOqopz4jglyyBiRvCYb2/MW/UaWul0aouM3hViQ1sJO1efDMfchgP87j9M6UrbrBbZpxRUIEsCyCuiGVMqcZwD9GJ++fpmL1YtcfUclIY/l/DZ0NQHLbYmwu3I9ASWHr/LP01ti+qoopzlsFjqSjXw7ZPE61KeIIlJJdkJznHuu39da19G9TZKuCTcZpKeaupZk8xjMbue3qCuWx6Bx/h1Deo7rWSV1NUw0cdHUQTmIkHLxsnlbk84G8foP003a5T1Ff4TSy0k8Zbw33EKwYeaM/Rh/qPcailQ3T+Bw/U/g0xpbjuNQqhZUABDL/AEMvsw5x9SNRa10IrbulVbadzTglmVuVZchifocnH7aHXq4zTyVkUuY5oONp5BySFJ49CNSv4dRBWryahwEolEq5/wARJUn2ACP9eRp8UXJ2V5ZrGtja8/Cbouuo6easpZ2VP+AVDLtVYi+M/XJ/bUTk+FPTf8VKJTwU9Cpkgk2MWeJhzHIv/WVU/wDM2rJ6h6wgnvVVaF8VoP58UEZYKzEOoiYjOAdkm049uM6hN/vyx3h0lmWGeFPl4VZME4TmQ4znJLH9td7jYZpW9o89zM0X4GFHbB0sKmzz0DxRSrIYmUriSNlTuezjhcg8kH31tNOtNRR07IsiQTnHJCgnvjHmhI2/UZ3aJRV6XLwqqdo40dchnGYZGIBPftnaP/u6Slig+ZjjiRYcQo0CNkKwOd2yTsSRjyPgHkZ7Z6kYqLVHJlJ+EM6GnjW19RmZ0cfw2GRjPHli/wA1Sp5kHH5XcCROR29TpEtMZmZacjMYcB8yuoCgg5XHirknzjzgDB7DRC3QRmO5RxB0YwRhSVaIRt81E5G0gmI4VRg5Uk9+eNViFNFE9QQZgiORLlI45CFOWxyr4DEEeVsjIydXtoQ2t1BPcqhqeljaUSxxxKzNgBW3HJYYBA3Nhh3wcjnV7XaS2V1BP040JStpFX5d0fgSKAqlT9VLH7A6pi2VNRLWx1dOsrfJ06SyU3lVWcSSDlc+XCjORnJ59dWHSV9N1BYg8TFZo1jVSzeZAqtkD3Bbbg/Ua876tNSlSPQej4vj3Y4rK81dOLX1FSf/AIRp08tQ0uFqIwxxtI9edR5StY2YYo6j5dmZUkOSQO4P1HI1rd4ZRmz3AGB6eVo8HLHcCMkE++QfsDppSie03V4Z2YNHghiMMpJCtn05J1w3Gjv9qVDG52aCsqo/4RLLGFXKUj4zHJ+Y7D686awPW2e5mdo1HiHLblO5z+Ug/XHpr11nlevaajcMceJC3Z1Yd1znnuP31L6b5fqvpOStPhrVxS4qkYEOr90kX/086kY3JCykqsg3wl6nqbL1N1FbHp5qeGWUvNThdipGIWO0SP8AnG9Vx7gHXU/w/wDxAjqOWloutaehe0U8FRTqzUgkFJNkNC7gjkBdmf8Atrh27Xepm6nukD1krtH4BlhLb1hZSQygnA9MDJ7H9NTboz4py2yo+UvdHBNSTLsenZgYJn8wQyEchgGHI54Gvb8Nv20eF5cP7zov9W6m6quduob8lq6joam4TyvQ0RWGT5hKd413ZP5DlSCDjy/mzxqvOtvgNUTW231U1NAi3F9gtpc/MUtQQcoGPJOxX1Kegbw9u6rg6v6VjSaOknjR4ppQHLS7gxjIyWAB7jzDIB7jUwu17t3WdT0rb+iY6wdQUFfJXTz1MexYki2+RyNwbO5vMBzj0zro9vozeCSfgR6g6kstvvnwprLi4Sjdq6hMhD+HEf8AjA+5/KddX3SOpucEMMdugq/DAxvcICz8sSfpga5Ynu0vwe+Kdq63ntyUVvvKBZ6Wlw6U9Q8Ri8Itx5XkZXP2PHprqKivUdztkEiw0iBqcSzSwycRO2SBg4PAGf1GuJyoPHOzVxpWgolVJNQeLcaKJpdoaRdoco3byn3476GUCUl58WjrFkdgTL4c8YZgq+vI16srEpmST5wTCWLlQh3SkDgj0+n6aStS9QVlVJNW0a0oaEQ7mfzMGyd4A9hx99VJ2jQ1YjeOlxcaSrrKeOSadh/IjkkCopHlBU+uR6aDL0clTbf97hFRXpBumhj27WIPCj35GpdV0dVEtPR01QxVAXZkTLMR2Xv5SffTS2Wiitk2ynhniTcH3s5Y5b8wyec5zop07QrxplUXj4W0EKzXWK3GKapxPJHMAzNjnbx7E41TfUfwdp5Zp71YpaypjgbxJqKPEaqD5sHIyQG12RBb4YBUxQtBUkyZhWYklATyQx79x+2op1DYKSeaOmoa6mt9S5MkjKrN4oB5XgY1ZHNJPyUZMdujivqj4WmaKO908UzOgKRFDuKY/Nkew1E3t9PQ26ohuvzyiqXxGKjLbmyuSPbjXZ3VnRJutqrXpPmKGqXzRSRMApA9h9dU3J0DemqZbpdrbM3gLt8Q02BIn9JXv65761Y83b8mZ+jRQ9BbrRG1O7V0lQ0EXhbags3PcYHoONEDHdmVaiopaQuhygjZgGXuBjUj616TuNvuMFQ1ZTeLLvJjnCoSoIwy9snnAH1OhktVFRTLQVkjLULh9rRnhPfPbWiNS8A6mjQ0rL4krVELFQ8jEZVM6zX1dFHSqYKt3+VlCSAsRuz7D20Kg33OvkofHFXDU7/5mMBFHbIzzpzDZDNGaOtpaV449jeOMrvIP5TjRaongZU8nUNrrJ6q6XSmNsc7oF8Es0ZHPfRCW4VchC2m3rGGInaYMBuPblT3GCdJCqgpqbFQEWgp9xlcttZcemOQR99NqW72uprFq4oa6NaqPZFU5BjI9Pr/AG1ErBY6qXnmqKKquMIkDu9NNCjghYiAu8cZBxnWZukaSR2rrSX8aVtrwyAsJI/YHPB0NufT9dSVjXW33Wo8eNNohY5WRRzzjsedEJ6eqipYKmW4ihqo0Em5gWGfY/TSO06DZh7H1A1KJKGB6Tn/APFpmDlEHoGHppnPPC0cUlTQvvwQxyfMR76e0tVeZliqapPEjbcsjRSZYMDjOM4I+x0jWXm20lVLTNbpXljbEhfgE+450QWfTCeCuuVGkC181uAfLbMZRcfl/fjW8s1X4qzl3kwgWTMYwzAYB0xusC09DIqT1U1TThZCYmALBTkqeMf99I3YT9cdKSQ2q6NQVFbCDFJkgoVPZ8YI7HnXBpHXCU9NTGKFq6DdLH5oyVw2T3wdMaamFNLUx09E6QNEXXLhyz/X1H203paHqC29MQ2+63Spr53Qgz06jKD0A3d8Y76IwVRpLfDKfm6Z4YyJGkVWdx2yRjvokNbdNLVwQvJSP49QjIGeLYikH19s++tqb5aOJ7fPJEkkLbpAZg2AT3+o+2gXSC2Slnr5aW93W41UjtJJHVKx8PJzhV4GBpbpy63C5PUyVVtiPnkjxPEyy45C4B9M4/TSSCm0aWiG8V9VJdruKRVpZfDpqfYVbZ7nHceudE7hUWmnlkq6yOjjg7eM8rEqT6hfQ6Te5VFXVJWVTVNHCj+HIqKqru+5BJGnldRW7qGjloqiIHwxgsW2I57jnRj4B5MNNDUUcsNBXmSZY92cbguBkHzdwRjQewzy3KmNX1FTRUs0LYLRVAYn22kac22mraenhs6V08iqWaSqjZCY19EYEcjT+pa0Wy3STXOeF0XIlMibTz2woHI+2mIC565UrRR1KyrGkfiRv/S5+3rrf+IVVJJFUmPybwHCkZwfUg+mtaOosXUzirp6SMxNHtpZ6gFHJHfavbGm4+coqv5JD4wl3GNZkYEjsQrE+5XSyVqiBOapjjQxMfHeUmQyRphUUf059SdNLLPSVkkVXDFV0rhnURzttZiTzx640hFdrfXs4EU22FtkqnjDDgjB576Jz0tPLB80kCJJ4QNM8iFsuR/bVXSvI0ReopkpYjKsxict+Ygtxnv9tDRcrpV9QR2ur6WdaQ0pdbtuCEyj+lQeSMaKQyV01HDFNLBvCYdQp59s+2s1tO9c8S1LQrIisUlUk7AcZAP1wNWRiqJLyax4Sphd43kWNjmZ35BxwOdPxVCW4vGsTr/LG+QkbQcD++m4nSncR10sTTNwVz3HoR76QnkmevE0lc5im8giUf1jsSR9MacUd1FPTGann829TsR927k+vtnTW0VJqHqoYa6rqlpnKOkybFUn1BI51kUqU8rQx1NZumbxDGATEAPr6afKqyIyh4gzEFhnnj30H4Ieq6udoEWdEbLqmNg2hB6HWkpSMQvUViRnd/KV8A4+nHbW9QI3geOdl2LjlhkD20wtZFZVSeLQCGGIlaXfOG8UY5bB7aWLbZAgJJnkkYxJ5V8vnGCffVSfiR6iqLN8GetzTwNHXNSPQ0br/UZRgffgsf8ApOrcWpTJh3YeMZITG7H7d9c7fi+viyWOx2GBGSasllqnDqVYLGpRSc/ViP8Aq0mbJ7S7FeR1s42+C16iv3Rl56UradJrfZZGtysY8iVHUgge53KdUr1b0QnQd5qbfGzCmzupyR+ZDyBn35P7auOyUsXw26QuKWN455bv1RJR0DSDcZAs20sPcACQ6U6v6KXri41NRWTCGktxEZSLuhKhufXPmyNcqOdY59lpMxcPKsOVykykLDdamuuvhmN2SOLYrMRhPv8AXUxorcBE8yESI5C8HO0k8AarPqi39S9AXNTPQy/IGVlinZPJNzwTjsdTa1fE+xWnp+KOqqI/4hGA0UStwGIwS31Gc8+2tGXD7ke+PZ6bi83G432JZca6sgrlenhwW2BGUjhfLxj3xwfudEeqqqKewzRRsIpcs7HPDDKOP0z4n99RLp/q6kue+rkrYgYxJLOzMAIQCxYD39V+yjXqvqmhq6QQyVUSxS4gR187HO4nj2BkIP0B1n/p5ryjeuTFq0wrUwvW07xUUoIaOSSJHIViUYDv9RuH66nlOLXcLfJTT1AaUxqWgkQYJ3SKwz91GqWpOr5bheKeiowVQ0UkfCk/zDIzjvz+XjUu6bhqbrUXG51f8uJt7U65O0Dkkn17uv66WeJRV2WRn2Gtq6dulxudVQpTSbfmGSCaOP8A+V/3GrV6X+D3TFNa6ubqYCNGkXwxu5kYFTn3A5OT6DSFov8ARdNipmpVarnkVYoQxHcKNxwO2CT/AOnTOv6wvFZAnylujPj7onqGGEp4sAEjPfyjSuc7pFrin5JHXW2xWKlpbFY1jpo0jE7AjD+Ynw1DehwOf/s0fN+tCUMdNT1fy88MKkpFhz4nfcx7A8Yx9NUlL1ELrVyV09cZKyplDCPH8uJFxtPPfj0HsffS5E1UHBeWSkd/EcqcGTHYZHIGTpJRV0xYJKVItSkvdFVxtFbqczSOzSu7ybtzE5IJ9Pto78xRrQJPVXBHVDmKBAQD24OefTVYWlrqtHElNFHSxhkZlTHAyBgE9xjudSaKtpIalHo4xPVnhBKCUZQOyDsTnjn30nSJaTWLqmpraWTwaCOmpmBVKmZB5Dg/lHr99OKDqYRSQ0dNTu7ShXq3kbLBQR6H0PI/XULrKiadleoKiiQ7iD5UwTxj/wBJOPrpKWumapkp7ahhJCQvIzEGaQEEdvqO3bRpIKVk36j6q8aqp5Wh8GmpYCxVE3NlT347knAx7HTO2XW4tAPDEivUyBY94/4TEMSxHrjy8fpoPcH+QnTxIQtZWTgbXOVRAgZWP6g8D30S6NSGSup62rkaWCNmALNjeAwkYjPurEZ0RZRoliWqnkvkE9bUSQRI+9i6nzJj/Q+GcH/zqRW+bxfBnhoVWnqkCRRcCVSACpBPuAWP/NqPQ3Slpaiotrs1RUNaVZhKwLqVyFA+hKkH6E69ZbqldVWiSnMifJVSvKqtwka+JEe/PbYv7HvoX8qK3H9CfUlFIvXFNI8SyQzyQW+TwnyUEkhBXjsf5q8/XROrrRcbcKeCPwYsNIp3YYjD5Jx6Exgaj126qrB1RVy0kEAzNFIJgMsfDliAYenOwfsdD6aeKjvgSpmEiQQLM208eViTGfuSv/q0zGRIWrY6m3pQYiiWXLFGTKkPFnePYhh/dvfQu8VEcMNPQPHEqeJLErryrLtZUGPfKqf1OnEcRpbPLINu+U02NhIZd8ZJVP8AlD//AE6HW8VF6+SnaRYxNMzzJIhBztK5UdvzHOgEa2K2NUtAtaSTVylYs87kYIvHsS279tSRLDu6ZrpqRRJEFXDBckZcAj74yP8Aq0OgpPG+Tipw26mqaaEtt4jPj4Ukjkebaf11K7TWQUjy9NLOqw1aQuJE4HOS64PbzEYOlgnKNstnKqSAVLRIsfz00bwtO0qbQ4w4DNhWHv5hn7a9aastSy1UMKuhp2EyBxkzLKwVvcAeUn6Z0tfo2tU9wp3jk8SFSYgG9d5DN9TwpP8Ayn3OgV/f5WHx7UMNOZoQFHePw97L+uwjPfnvpkqKJ9pAa+3ipF9gv1TMsTrGlNKw5WRAEbP1PKt91xqJ9ayyUd/iuNtqWkoJykqbOdp8xZWHrxuP9vXRq81BqqKOj8RZfmUNVAhQhlkHllHPt5GA+g1G6l50pre803i/JyBiUXOVJO0/U4I1TOTTpFkE34Al9qxXyVsc6EzwuJJHRthlAYYdc+4GD/y6AVtfUKpjklSSWgJSL1Lgrhcn1xhce21fbR6tHjTNTsGzED4aluQnPBzz6ng6D3SgJmiSkpihEKtLju3PfTJtlvgA1KSV1a06RsYyjyKB3LgMcH3HI0/qpZbfT9RU8FYIlrpoqWMA7JCFRlLf8vJ/c6UsDs96hp4kBpzKTDI3sNqjgd/Mkg/Qe+o31FUTrdFr45UelSAUsTCQMWZXyxwc/Xn669D6dxO0OzPP+qctJqCGlTcam73M3RKgioEcexgQQSoQnafXzKc6cXCvq7vVFqympzIkJCSlQrA7Qu4/Tdn/ANLaB0sgMuUQbdzHGV4BceuOODpSMUD1LtB8xLGMqqu4CgBtxwRyfPk4+pHY67kI9VR56cnJ2G47rPS0kH+9RmSEPH4WPK3HbH+h04ivE8M8cE8KTUs8ACwzAk+GMZ+5yc+nb20DlrZTUU0yoziOMPwo278582ftj9dJT1rzyZcMgkOAJCf5ZOcBT3xydN/IlMsi1LTz/NTULz7JIZniZl3Ou6TgDk7l8UqNjZUcYA03npRPGKNJmwhZYZxJtEbuuHZSeVIJACHy9jxjUJtl3q6MxR1CzIkBVRJGf6UO5jx77Qf2PpqS2m+SVaJFX+BTxVcTI5DHlWBGTnjJXGp5DRLbRb9tCa5/928eoyV/KkYDELkH8oJByFOCD650+FfNaqmkt00EMYqNzJK2NjKcMAG9CMIMf5W05p6Gg+Qgq7fKZWESvLSNyrrl9jADv2PH6aJSwWypsRguNOscEjKio6Hcrk90OeMZOvM85TeXZ6ngShDClAQusAMsVVJGxhEvgu5YHwMuUyx/wtkHPp+mn3Sl3tqXKbpbqukirIZCwSdmAdVwNp3d8EYb9dRoVT2KvNuq/wD8IURwB8wCBKmNrpkev+E+hGjX+x0Uiw1HTsyyBSyFZvNIEIG1Sc8kcj9BrE1+zY8hrffh0tib5+3t49JG4VonGWCgZBz92/uPbQwW+eOJ62jeRZI42kED/nMe4AMP8QUlc/QnUvgulfRLHFVRyzW1jgq673RzsKjn0GF/c6H9W11LYol6k2LNTQKAiwLtELhSNgb/AAyDtn15OrceHs1RXLIkmcr2isS7dW9Q1SO8SPUI4p1bkBcKS/rkc8cdznjOiFafAdqqlkUxq5d/CAKjDKSpGOPrjgZ49dDuiZ0r7vcq4FoXrZpJ2ZMEEPI2Hf2HmPGR2HfsZLJRTsqtKY5GabYrReXxDldyFccNyBgDOATt9dew4qrGjyOaXbI2NenuquobDVxfKzeIYQDDE0uFzgZdD6NkA/8ASvtrof4cfFe11dviuqXFrVdqKkRPE25NQUhmCxuh9SwjG71J1zlW0MTrTtStCF270LHKPxwDj8rDtplRTV9rrUqNsqtDslUsSXQAHJyPzLhhgH6eutJmfk7C+JfxevHUVshs0dtjpoK1IHEU4GVlG2fxAT6GTZjHoRrrX4N/FXp74h9P0fgtRwXWigiWoonxGz4GN6j+sYwP0182+nPitLLQfwO/RUdTO7wmkqpVPBWSNiVbPHkjC7Tx9NXDHc62x1lD1B0lPURLTQoY6kvl32DzkAcYBOMeuuT6jlUEpM18DDLM2l9H0T+UgqaiC6RVEkmzIjQABVOmqVF4/nyVNKNoVhBTIQ0uSfzM36H99U58G/jVRfFaCGy3J6eDqWmi/wCNysNRH6FAT+fk5H01a9FBUwROslyFRKoOWwEaMevpzrJgywyx7RZpnjlifWfkUt81ZdYJnrhW0WGJIRx5sdsY1tXtWUkMSeLF4W/BWc58p+umlkpqlqmeopa5Jooz4UqrEMFx2xwMaJXGspaWOmjnpUmklJ2K5IQfc51cINlAramqobDLDHLRBQyyqSJMg/8AsfbTp6YWeheoZIJaqRVLoOSp+x7DTR7zEYWr4aM1AlmCgMRDlh7H1AAOPvrWiSirmq4a2mdZJDhkeYN35BJ9ONI47tCaUti1HL81DUtWJCYl2ACJuWbHOOPfUeunTE70clzsiHx5WYS09bOdqj2X/DqRVsFLFTLabcahBEoA+U27gF5OM9/LjTS0XT5+CaCWOqpIqHCu9UAru55BK+2NSEm/IjSKp6w+EsHUMcL3SjapljiiMamDKpIM5Ib7E6rTqf4QXS3+FFSpUyyTSPhPC37ARx5sdvprp29U1VcaNKOOspvAqXGWSTMjL6hcabtR0V0kgtZWelmo2B2o3IA7BvoRrRjyyg9CygmtHC976SrLfOEpYnE0aN84rIFkYKe4Hp20HqbXdJoqWro5ailj5Zd4DKF9QRrtOfo+auvdz+etMEisSIXWMBmjI5yfvntqFXT4aUkDSpPT+VGyyrFiNEPudXf1LbViLFtHIU1NDJWGqis7VKzVGJs7tir2JKnjGndXWRLWxwUNuppVifYYiu1Y1xncvp6atXq74Tr4LCiinkpAzNLIjEBUznAzyf01W946TutmqBbaK1rLDUqviSyE52jhh9DjOtUMsWjM003YpX1zU0lNDSRs7hhvw2VOBnGf10GqbhTXauprZNVS0LTHc0RjbduP+btjRJ6BVj/h0tRPBHTy7gIVIbaQCo5JzxjnUbqrF1DXiSesrFJp5UdEnzFuQN6sPpqyKUnsBIaX+HpUpSUVXKCqKsKbCIlAGOfqe+lK/wCVlkjWpWjDBPzMPzEdzk99N5KuvoxAk8ELRS7mkeNTlT6AazJZrbdKKGqnlqFQk7ADn7/bUaRD6XOxgX5+Ws3xbwDBHGX3OexGeQPvpnbLvNVV9XbpqJYDGQyMqFFdTzxnjjHYafLbrtAEmDU9HPI22o8DLh/blu36aSqkvSVtG0VXF/DKfMdQk8Zeckt3yBgDkc59fvrzx2Bd6qkyKegusEzqd+0zBnjHrx340pExlmFRHMj0rIwlUxHJkXkMD7HOh9IkH8UmentNLEojJhnEud5zjBA7c6cSyVk1PmlqaSnmBKPICSoPqNQg3houpI5R87d6Ro4ZGYLHAQ8y9gCSdO6iGrhiJiVI5imWWSY857D6DONJiJ6iCKF64hNmGlCfnYdsEaCV9H1KOoLetjqaUI65rlqnkklC5xkAnHY8e2oQJVFFVVFo+Rnrlp5JMGWWJAyx5Odv7ev104ipaaCneSBJJIpgNsBc7cn1Oc4OvVt3NpoZ62SCYBfKIlhXd7r37k9s+m3T2Ctpquko6p4JKKWoG+NKjAcOB2IHB1CA95JaCoNVUtTwLtCCTd5cY/LjHfTwTuqwVJkQxLky5GRJ7fYDWxFPWBY5ImZsEsXUbWI5wPrrLx742EEcQkwV2uMjH6caFogjK1K4iSrgqIhO2+nk27k59Mj8mm9zopK1gkpmhlhAmhki4Dgf0n6dteZIYpmjqYZSrRkeMrbUVRwMfXGnLUywxCKkqomVIz4LyOXdM4wSP/fbQ7fshF5unagXBKmnmhUMMVDuxKqTzkHuc/XTxLilsrVpK/xIpJUAhjlkyjFePKdGxBOlPHBVSo7IdpcLhWz6kDnTK+2+11lseC90pliOAWQFiDnAK7csvOm8kHdLU0zO0lOY3Lcuqr2+n10qny0G6njhmcFTIspACIT6ah2269JxRCrqlrqGMljUREloV9A64yfvjGjVtvouFv8AmBJHMshJLIMqeePtxnQ0iBdRDUGKUFZUhbO9Tyv10qIFEhSOYK2C6OUJxnn++taMwx0a+EAI29VBXB+vvr0RlbJdVQuSIywBK49c+vv/AG0fJDQiWljaSZ94Tl8DaGH/AG0Oo55MPKwicGfYZCAAEP2/1OitVVUlO1PT1dRvknzs2xjDsBnv2H669E0W4zxMviH84UAcen01CG81OtbE4klkoy4KxFMZPswB0ItVvayOsNZdZq+F2LvU1LBWTb7D66WrbZR3ORKhpJ3anmD5eUrh/bkYxpeopjcE2t8sKXJ8ZJOcj6cDUIb1ldNHTySJC0sijMbQtjKH1+p+muIfx7dWXCtr6m32OolqK+T5GyU0kf8A8t5JPGlII7eZI1z9ca7GWpgsVrrq+5mD5K3wtKURdpWMAknJ9gDrg3rC+SdX/FLpucQpAb5eZK/Y4yqwpEZVOG/zRxH9DrDzZ9UqMvKfxpEFutrSH4jdD9AU4zSdM0ElxqS/9c2zIdvqSMnPfeT66idb8QKfoqjjur0D19b1leXqUp0c7jQx4jiIHudpH10+uvWlBUV3xM+IFFIW+Qp5rVSljz5mWKMg9vyxE/rph8Bek6zq65x/EK+0Y8GhiS22eKUbk8g5fB/zMefc6xS9vHjeXMtL/lnOn8S1rh07aepenZKG70O+nqYvNFMo3RHGcqfQjOuQvjB8Gr/8Prk9dQyz1tnkJ8KoVfNGPRXHpxxk6vL49/Fm69AdXWC32eQukFM89bA2Nsiudu0/XC51Ydqlt/WNioLl8ms1Jc6SOoMMi7h5l5U574OR+ms3Fz5/ToRzT3CX0LjySwnCNuulShWkphKviAhgzZLlgQf057am9HZ75VpTpDBL5VKKxODubuf1yf31b/Xv4c0gM3Unw3jWKoGZJKCSMHcM87MnA+g1Hunesa23mO33Czilq6cBVElON6PuGSR++uz/AFmLlY+2I7/AzxyqvsU6J6SrLLUrVJbzUVzALGq8gkg5Yk8Dg4/XPpqf2ey1qCo+f/l0tHAoecAqZXVkwq8cZIzo30YlCKY1sVTGy8guq4eT0PfgcenfUqm6Worrb0Wa6lRPIRsRMSOo54B/1PGudlk2z02BLqVDV3XaJ46djSF2y80j8RqeSF77ickfroJX3SorJoqP5qTwZAwCrlgAVXIC+ncjH31cNV8ObLOY1ooUaNW2JGSCMD1JPB0asHw7tdEPEiooQ86hvFMWZpcgk4ByQAR65z6aocqL6Kj6ajeCqWkWyU9JHGPFM1Sh3/cj07aPVolhQKAZGl3NIAoVSg7Y9QNT1ehYqy601LUu3izyeJKcZKwrnfkDvx/pojeekLf4H82hWOSoO2JiMsFzgn7dtL3GgleyraFYp6NJKpl3Y8KOAsR5TzkEen00bSRquRZ8eBC7GOFVYqUA9R9fMDn6aP33oOi6aqaGjpGSaYoszOMnDFQx/sew+2nND06kdVVJcBGzrKyKF4wrAggD0wFH76YDI3PcWqIo7fslKnzqmAqrt8uPqeQf10YpJ5KiChrwXaeeXbE2QeQMZ+pyAftnUetgrlr6mOr3xSK3iykr3bd5goPYZ2/uB6HU2t9HFBbkrJ0jiW2lmy3YAJtUADsSWBz/AJT76gY+R3caemrLslPLEY/l6Jnjkz5shQxP3Pm5+o0zs1HNBNTtV1DrKjzweCy8N4YzyB23bsZ9cY9NOaCqghvhqq10ZKiCSlV0OQgZQiAj0OQoz29e3OnPUfzKxm+RxRureGWVSCw2Ft2Mdzkrk+oOoGTQu9RWR9RVVzni2SS08UYEoxtBfawB9BzJp8LM1suc1RTylBVVUqeIpz2m27f0KZ++hVwqn6laOppayNpo4wGiCY3qQB3HfDYP/WNF7BX1U8Jp7vOkviuuEJIHiMrysvPIO4nn10P9RWx9WUMFA0SU9M3itFIsZceV3VlZW+gye3/nQ75RKpIr3b4qaZLkrQyx42nJZHzj0IOznuQT/h0SnpKq7S0tnnmMMfzCDaM5VXC859vL/bQmn+etdzp3ZYkhjXdJsBKI43eT2yV28jVkfIB7SqKqC3ioq5JPAJAaNAcY2xgkZ/zf3+mpF03analpJ6orSClqZ3UMo3RkuxCE+oUkA/b6aaS22noaV2enVolqliRduGHDyq2R6YSTj7e2nC35rbSJSwQmWmpoIKoAnJcSTcqT/iKgn9DoOiuO2MaIvHVXERCNHZ2lUkZDOAhQnPAwVU49znvravoaIvb4aqd4RUMo8QAAou1Mkn/KV7+x+uo5Fd6+1Xo1+UE9RmWNBJniZjEgKn/l3Y+utLtXVt1uFXPTyyERtuQBgeGUggeg8qZOkckkWpNs0ulzrpvCu9U8lSjyuJw+QQJMtj6HCtx99OFK1EjzJPtppfEjQkAKqNEMfbAVufqffUZqLvUXpRT06bFqZhKj4IAkKlgGB9w7D250/sVRDbb2tJcGLxSUzSldvCjDDAx//MH/AE/UZXuXOKoZdV2yFqelnpJXd48TBwceGSTkg/oR9gB6aCz00U1tZohG9QE8bcv+U4wB9iePoNGbtWCKrmppZVbZKIdwzgLwQuCO59x/j++gN5asst1mlWImhdRG7An+WGHJAGTx7/XSOVsKVEeq6WA0xrYKeX50qFqcuOXQ4JH3z2+mm9vephhkuR3yfItscOOVR1Min7Djj21IaygpmpV2VUTzwHEwBJV1PZwR7rj9dI9QGB+hq2poqdPmp4IsHZt3S72Xbnt+RgeeDtGruNjeTIolPIyLFibK7t1yk/h7XcyGJUj8BCFIcuzkllGfQOzceqjUaqLasojVKKRZF/nNlCFRDwuCPbBzqQ/MRWxqSlaOOeJpFU7ogypg8AAHk4K5x7/XQCrqqtaiHxYI1p92wlJCCe+Rj/p17fDjWLGoo8PlyyyzbYlcoqOMfKUEZZli3yuufNgEny/qP2Gg/iCOAx2+aoVUjeodSQApD7gFI+pQfvp1cK6imleWSpkRcBEEZ4G7sCdbSwU1VUwQxT/ljWDfGnlQlcsWHc+bTt0VNP6FoZVrqupo6ulKusMLIscuPE3jG72yCnb/ADfXUi6Q+G3V3WqrHY+mbrWSOwmMiIgQKwIXzMcAcDUdtfzDGGnib5pOYttPkzSBQAqDI5L71GfTd9NdfdU3uw/APoGmo66CCsr4RG0tKtQYlqqsryGK8+HFkqB2Jb6a5PqPNyYXHHh3KRuwcfu+0/BTtm/Cv8R7pUpUXWK2UUkAaDwqi5xKH3DGSqqxHGpFL+EzrGntppIeqrL/ACYyYo3qWwjdu4j5Gc6jNz/GF8Q/moZrX03ZLcWRUAjooZcYUDJLEk/fTFPxefGKnmMjX2jlUN4YjFvjCqD5uy/UntrnqHrM238V/ui//wBovKJpa/w2/GK1LBVWert1a8QVQ0dx/MRxhUIHGWJxxoits6tts9Rbereka6nQh2ab5fMQZsHcpHA7Yz9dQ+2fjJ+Ij4N5ttmqdshCo1GYt5AHKsnYgnU0sH41LDNUJZeqen56GF2C+JTyCojKnkMyvzjI5HfVHJn6lCNZIKX/ACW8aeFW4SaB0xiET0lyo0mpZU3wJt5idjuyjehAYgj0ONaQwzdPNHSuHbfskTavCSBgxyfu2Mew1clOfg78S6qS4wyU4qXKhpreTuOdzAGHuvG09vvqN9Y/C/qOxS/MU+y6WJ3jPzMB/mwbmBO9RyDgnJxrBj52OUuj1L9M6uNqUb8gS1WumvFCzTRRkGExExyYkm4BjdPYjDc+u7HpqurmaM9IXjoutuRikqiVpHcYVlI8+SexGAfphvcamttjW3wU12dZFe01IZir+UYI2Fh+hz6cL76rf8RYqfk6mvauR5ZZahgv5FcEiPK4HYh8/wDRrucVKUkjDynUWU58Jrc1PHUs1VHmmk8I7TkSjkEZx/n78jzZ+upfcTBTTbQ6RySBv5gXciqHfkj698/lGfTTT4V2qa1WKGrgEfjR+LKodCWRlJxj/FkKo4OefvorVUAo5Eqanw0fd4nhqv8AKB5HiAjgNtDEhcN5sZJ416jGusaPOvyCahD4b7njiWZlJ2r/ACyB3yewz79vroddLf47zNHTnY/5URiGjJzkxk888ZBOe3poykszVzhquOnZGdXRgdu/kbwV9e49D259NJ01NGIXj2rmGNVaBnUsDjBVW7EYAPbBPoTpxdMi0dFMKVcPCqPkEE4ibJ8ob/A+fX3Gug/g/FJc+k6iguKSxeDWGPEkmXiDqpyrd9vHp76p2e30j1fj00sTM42qzZw58TgOPR+TznhguT2K2v8ABeZLdTzfO0VZ4b1a+IrsCIw2O3uCCDke/r31xfVY1gbOj6P8c1Il67rFdo7laKp6WsgkE9NVRMdof0yB+XOMHXZPwR+N1N8U7GaCogWHqO2Yjq4N4RJ19XQ+vuR99chVlnqLhS//AIOzmnYTReIRu8wGUPv9Pvof0h1n1J8Muv7f1HQTNHJSsDLTRtgSxk4ZTnjsTzrzPGzvE1f7PR8viRzwcktn0VlgW10U7u1ZVmWUOY0YNtDcHtjTGSrWq8Sgt9LV0wiGY5njBRie65zwdLWa60fUlupb7aqiR6Ssp0mRkIYFD3H3+npp3Qy0dfQrBRwzpHvbG7hmcHB++vQxy99o80/i+r+gBfUvNspKea12lb5UOfB8J6hYERscNjHJGdLdNVFU9mjm6ltqWuvlbw6gLNvErg4HPH2GiNdBPVVH8NrLTFLSTAKJlk2EHB9O+cA6TeipbXb56WhRK0DC0y1JCqrDBUZJ75I1aLaPU8Agad6QxxSxSMBM43Fd3oAfpxxpP5B6ANHSTxVE7eaV5OWm4z+2D20lardJ4YrKyAxcmRQHaRVOccjHv6afRvV1BpqmgqoKiCImOTkh9/Y84xjAGl61sJrDUxUtHAaanjpnGTG5UIoPcgD249NN4KTfcpLjHWGSaRgXYMDtBH5QcdvodOKiy0zSpWTXCrnppGV/CfBSInPK+voeNKx08Es+2ngNRBP5ZHRQAAO3Gcj9tRNgq0NNtLFVPHM8dXODuVCQzL6+h4+2lZLfQ36CaB4ZVYKGIEe0Zz3J9da1slBR3SnpDRijnqkbw51hJXy/0n6nHc8aWp7ZA0pq5o971K4Z8+QqO2ADpgdSLXLoOee5y3GouEclEYwi05Y5jI9QBxzqsPiX0R1AtozQW6mneVjuSbc4Kk8HA/XV4U8Qo2fwpUWjjUkRmE79xPfPfGm1pudZeJKunloVgpY38N3bKs5HOQcdtBykvBXLHs5hu/wejp6INWTrTTCIM8kIwAwXPHqR2H6apyu6Xu1xatpa2jc0sce4VGwlJEJxlf113bd7crCQyJbp4Iw7GkZtkjccFSeCdQeu+GVRLPNPBNVQRkI6UbypgRtzgAem7WjBneNVIplibOJqMRWVoUuFfNNT1ceUlk9CPQew+ut56GN4gloqZ1Ut4jDxieTx69u399dCVvwctd4knp6zpiWIUTNI2ZwUpyDgAYPv6agHVPw4hpZ/El+Yp0LbfGiY5kbGcMAOONa48iL8mf2ZH0GlaWthalFeYFBJQoAx4++hzU10prVJR0iy1lRIsjxzTgKGYAY3Efft9NFaOF4I44Y5ypRRGzmMbnf/ABHPB03eOvtNZLVm/wA9ZT7F3RhFRUwckkYySATwMa47OqiP0fVtA9ypLCtHKte8eZ1EZWNGx7+vOdPbncKWopXjqaeaqhRlWRYoyfP+mn1zqaSuljp2iiqWq0yGYeG59scZHGP30pQCkoYPDSGKMD/iLGexyc5zyeMHSN0MCrnTWK00bXE2eeYjAigjYqVP+UZ403tVJRXdqu5V9u+SrJsQRo1SzOYxjBJ07uktHaLa12udO0JpmHhuwaXBJxkqAfX9tLRCOnpI656nGY1JH+LPr5uR3/01OyJY0mrKO2NFZVp6kgklt6F1HPlyx9tPKySmWoV5BLUmnTfDEsYY7iO4btpeOCKQrPJKZZ5Ru7ZCr7d8aQudQ8MMUVFSU1XE7GF1csGRzjae+NvfPrxpqBZtJPU+Cjw0rkSlN0bEBoge7cE86Xp50IKU1ZHOYW5ZmXcD7HSFNbktNPm0WvCyyAzRpJ5VGfMwzn+2m0NsdJauISUbUz1KzqqwbZFOOdzA8+btqn7CKNVPU1CQVkMkkcjssEkaEr9mHoNKVwpqOMVlRbZZkBCM8SEsG/pBA/XH66IAxiMyQtIiuoSQZ5wPXvpGVlLmVZBMkAV8RP8A1exGntS0QEXK6VFFPSGntzPSeKPnppYz4iZ7bR69/wC2igmSZJo1mUx44DrsPbhf0OhFyourq2Cf5fqSKjnZwygU2Y9nOVYE5J57gjRqGQ+BD84Asqx7pEHG/j0BJx+uilRBpcI7MoipK96Ol8dQhC/8Rz3II9saEVXS1sp6gXPp9pIBFGytTwOfDl5Hof3/AE0ealt09VFWpDSvVNHt/LmRYz25xj+2gUXVslP1jH0aOjr3URoMtcFjCwhfTyk5x2yc6ElYLSdC9pcPOzQ1kxXcGlhJ3MjY9Qew0v8AxG8OtRNHa3qI4YnaP+YE8RgT3z2GPbT9WqHnqYqeCOiqXzGzMqs7p9tB665paa5KCpm8Myr4Y3JlHBGCP200I1tkaHFkuVxvVsaaWgSkkR9/y0UglQj/ABK3cA9jpSttnhwb6aoeKZZDIFWbljjhT9M69S1lLFF/CLdSvGIcKqxqq+U+gbSVdLT22lR5UmkfxfAlMFP4pTJ4fv6EHP0xpkr2VdmFLXcbk9NGLhFEWMeJ1DhvDbHHb10hWVkkzvbKICoYxiRZJGxDnONm4evrj66aCZQJYFlh+bmbfu8LBfJ/wg8DTmgEENVNQUbUPzMGJZVcEq+Rj0Iwf/s0KGV/ZXv4kUvEXwC65q7cGNZHY6gqkQyMBeee/bP764Z6vuUtLful+tKNWkp4Ol6+dJiv8r5mSn2RoG7cktj7a+jfUvTMPVdBXW+4LUrBV2+ot8gScbWEybDuGOcDkfXvnXzt+DVxsldbLv8AB/qLM1b0zVvTPTTDDPFFL/LcA9gAD/8A3Brl+puWOMciV0Z+T4TKK6i6PvfSnQFZ8PGi8e63XqdoZAnJeOnVpCft51OugvgrbFg+GHS0Krx8gXcA8ljK5z/79tQuyisufxWrP4hA0clJTdR3V435KbpWijP/AKAmrP8Ah40Ng+Dtsuc4WNbbYVqHJ+kZf/Vjrkeq5HkwRhH7aMGWmkjnD4vdKUfWFJ198T56p4ns9zhtlvRT5JERdrDnuSW0Y6x+Jb/CT4c9MdN2zZLfaq1wSHIJFOmzOSPQkt/bVW9F3rq34g3+j+Hwq5JLVc7ubhLTgA8g7mY/QAevrqzelvh3RfHr4jdUdWXt5R0/bZvkKKJGw0oXKoR9AFJx7ka7UoY4Y4x5P4xD1TWySfAL4q3b4gWe40/UIjest3huJVTaXR847exGjvUHQdi6srkuE9KsNZGw2zhdpbHuPUaqX4Ounw/tfxNuqSEw2aN6CEscbnEjpGM+58v76uz4OWu7t8PrNU3eomqq+qiepbxGJZEc7lXP/IVP664/qMP6WTy43S/X7BGcsE3OPgryupOoujaiKnq6dpoFYKrQ/wDBHA5IHrnJydTex9SQChNbeDvSXEMAVvNIxDFlB74AAz99TY09A1VUWl/BnmI3SRMwLLEex299Ru+/CuuUR3OwwkYZpPlXOAw4yV9s7VH6nVEOdHUcmmen4HqilFRk6JJ09UzUuGulPTB6tv8AdKdFGFhH5yfbgN+2j6XZ3rFSIj5qeo2xgKAI41UHv6KDsH6nVE1/UN1sqVlxv1DUUVSswSGOUldkavjOe2Dhs/8ANqb9FdbUvUUtXO8axzQUQjVGfd4juz5I47bQP1XW1Qc4947R3Y8jHKqZZUDUfzt1mipPDMdP8nHM43bnfI4P1Cg/qNZ6igilqbb8nFujip4twU5GCUJ59+cH76iHT3XFFJcbvvkRYpqhTTqp8vkZABg+yhs499E5etKC30ApXnWOepjgkidwQAysjNGP0X+2kcH9FqknokHUPT4u9LHUqxWSmSFH2rjYrBRke+AwB+x9tCbpHSvWyU6sJmqI2qofCI3SkBg6A+jeo+nOst1vH4jVXhxvT1Ecm1A+WRW3E9vUZcD7jQKe9rQBELhI3nappnEY3RMVUEd+xz/fUtVQy34Hl9t1orKGnuKTL81s+XqTGNzSKcNux6HcV+uNR+sviw1k1przFD8xEIvDYBUm4yFz/wDlOCR9tOrhcnFpmnt9OJ1l3TTpCcGFhnBUe/OOc+nrqJ1swuIkkSWGpBm8RXmXOCByhPGCOR6HnRTTVBaaCcVLJJSSUsdwVpYl8N1CgM+DjJJ7n0/UaJ9L2+8U9NKbgnzNp/lyqdv8yNsEsQO+MgHSVn6dqv4aK6jMq1UcZdCyKWJVS205HOQOPrjUztlfSB6GZ3WGKbENSjceG7nbgt2AwDxj30wrBcFBS0t0itMs5opH2y01YAdvPJQ54weB9No9tFay1T026okRf5Qp/mVAUq+5V2yBh7E4J+h06qqqCaqrLBXxo+1pZKadxuiLIQNg9fXTSy3+lDPavCEkE0csISVcnhs4PbgAMQPZfroC3uhO53YUk0dJKoaqt08SU864IZUcExsRwRsIOfqdZprktxmWlekZFMbzySqpOxi+AMds7cfvqJ3iaWesENPTxuIqRmVW48QJuJUfUg7c6y12qqO4FaOpZlkZIx4fZpMYZh9xtP31B+jLA/isUMVyVo6dZCweESHO0eYAj6gFv/UdBrjU3JaJrZFIFeSZEEkadgAdgP8Ay78aGSVSyUEEpldqmJiokZMhgVO4t7/kPbHcaez1iSUbyLUt4rO80jnjyhDk9vQt+4GhLSJHGoiVqWKormuFUHIilhMMrDDfyypx+pYEf82hcN4akrDWTxytS3JIUAbgqxL7mIHpgn9teuK1BqooUmdop5lZgQCAYhEQf22/prelpFobTCbjSSymBZoXEyY8zDK+n+VgP+bWe3LRYkkJW20olPPFAipPJCHijcZKuiHIz7gJ/caLWdBfXpJ6uHxGVFpJPLhuXI5x7HdrFwjghusMkFK/hhxJsaQ87t/BIxxsCjW9jCWWurYKABonR5zIRuymSykY9R+b9dNGFgk6GHUFBbKOriorm7rHUqiJLjtJ2DE/QqBpjDTxw3mopbgokiWPAlYllVAFyre+T/YaLX9/41KbbX1SCn2BY5I0wwJYAn7hw37axTUsxuEVFWRiYsGpnlztyeV9exyyd899WxhoXuzSXoiJRWWmExn5UySUZXBEsSIGK5/5OR9tQnq+5Utm6Xjtc6Opjr1nk3HBEODyPcASYH3j1OaqpeotEzKDDU0dHsDA4UsoVWcHPqMA/c6qe6WTqHqy4RfKJG9DhZSdxd46aNB4jbO+d+e+eI+PTHT9Mw9s9/RzPU83XBX2VteK0SzLNHFNT1EM/jRnd5QpEZQ47cE/6/TTa7iD5qoenw6g+LlX5XJ8px/mUf31IuqOlrlUM1dStHU2xaXZ4sRwrMAQARzg5x2Pp6aru51U6NmpjWOambwXyGCsVOG/cBQPoNepbpWeTeh4ZjVwwh4VwswHh7h58MTk+/A1nxaiCqFTR4E05YJG3CK24jB0jTOggappljkkjGacKN3hnaVOT/1fvjRbpy0Xe+Xah6dpaaV7ldKoQrGNvny3BX245Oqp5lii5v6LccHJ0vsuT8NHRtTU36LrD+HwyRWEpVL4q5i+bb/gofdUCNI32XUe+Jt+vfxg+IUdo6fWpnpfGho6ESDEjMzbWZj6lmYMf/s1eHxLpYfgR8JKbpOhrmasqI5KMyw4HiTsAKiQnHbPlB9h+uo3+DroN5I7l8cOqWX5W2F4bfJLgI1U4yZiCBkRrn/qb2wNeYnyrjLmS/8AxX/8Ol7btYv9y0qHoz8LPRl/sHwz626Apbve6yKKOOoyxeaRmKlztPA35wP8ONUP+MT4MdB9EfFu29OfC+3+FHfIY4Ut0Xm2VDSiNdh74YkHn3Or/u/R/wAGOmOvaj45Xz4uU99qqeJ5qKnDRJBTkAKigfmYgDAAI5AOql+BNDc/jF8XepPxBXmGRrZ0+222Ccgqk4z4GPTyRjefqRrl8fl58E5Z7eo/f229GyWLFN9aJx0b+C74SVEdr6L6o+IU9L1pWxqzpBMgjVsDeoX1ABAJ9ca5q/Eb8ELj8APiIvTFVWpcaarPj001Op3KinawIzjPP66nfwkudz+MH4kJ+tvnporZZn/iDSJMwAp4SphQZHG9gAffnT6avrvxNfivjepdp7J05I0tUd38s08WSc5GDvdVUav43qHKw5P70r+PZ/x+l/uVS4uOX4r70UZ1D0/8R+ha2julZTXq0zOI6ymlkDwSujAMrZXgkKQCO301fnwR/FJVC40lq+I1ekTNxFcNpySWwonTHmHpkYOoF+LX4r1PWPxLaz2ifdb7JLLTg8FTKSGYDkcLwB9tVVZaC4dQXeOjt9rnqrtU7BTxU8RcSsGHAAYnJ/bjXXfEw+q8NZsy6Xe/D/yYvelx8nVOz6H334fWLrOkmuvScVKt2uNKGelgZWp61WZsGL03ABSfbaNcM/iBuFdcbjaOgbtDXwXCOteJ5BAVZo2wFUj+nktn9PbUt+EPx76y+DfUL9NXi3VUtspqhxV22eJ1mp3IIDxsRlGxz6r5l49+petekuh/xE9G0vxD6Gq6SpvdOreHOq7S4UL/AC5lxlZWY4HI1zuHLL6VljDN8ofTNuefv4qj5/RyRS2iktNjFN8tBNNKkZMcShtpyQ20D853Yzs8wGfroQ1aaqWF4VWSB5EQvKytjbtXZuAG47c+VwCCx82jtwSrWpqLPW22Wlmts0hlpymd0iEgh1GDksASUweT6aA97jGM7fHdUilWRS55Qld+MEDzeWTONe5w5I5I9o+Dz831dSEqeif5pVMCyrvRJI5WClFbOOW4XGBjOQcjDaZrFNGztWwSrApxwCJIeAVDDvnHGDknk4I7EZ7glQ8STxuRTxSQTOG27CUGzn80fKvyNyHPYBTl3tEUTmok3BB4ayhFRlIIKb0HlVSCeD5DwRjVndeRIrdgx6eNqcrGys8w3si+ZWMmeR38wZs8Z5wAFPlNmfCKimlstcY3mlijlfdCU3OoEanC+5G48dwAuQMagCU8qljC8TPuMngsxCY3YYhgewIA598HGdWj8M0ND02lS9zemlSs+YITzeHyoA5HYoM45HfHGuP6tL/29fs6vo8e2V19EpppKu37adXWaV498DYBd4yeM44yvAOgnUsEV0WGeKZ4qyMEmYRbcr3B5+nOpzSS0s1zo6+4+DF4zpHO0PlVFkBO4d8AkH9caA9S0LUtc9BWCKJkbwlIkJVznAx9MYx9MffXkpJ0esj+iyPwmfE2aguv+w12rpUNTJItveSUrEsrZXw2HYAnI/8Au664o6i6PFIKqOnpWjmVVeMDaBjlhk9ydfNCsqKizzJcLJWMvgOrFt2JIpl9frhkGPsvfnPcXwU+INd8Svhzbuo62spXr6SSRK5ZFXPjIBjgnPmXGOe+ddbgZ030mzhepcbpLvHwWfUijWqDVdcyxSlfD3+VgScEj9NDGBtUFQt4oYjGZgaOVzu3L4gwWx2OB66c1cVSWStqadayupVB8JHEaop/MQDkduRz7aawVtrpnmr7hRfIzVTYCVMm8yllwuwHI9tdVKjjVQpWOt0mhrrfcJp1o2HixRVOwBCvHGMHnnRAUFRHNBJQzqYmOGQKNrA/1HHY5xoet2sEN3ktrzr800auYghQKMe4GNIz221wvGZaQRzPvELfNsA4budvqR6aJZ9ClrvBikraa5VtJTrVVLw03jTBJyBwFRT3GfXTustMdTJA1RUj5ViIpYgQGyO+eM6j4tdBe7gkdytjypa13UhmphjxB/Urd/76JUvUMlcXaGjnkniO18R+GGcegyTqEjaVMJ09LRUYnoaCaoVoY90O7zRtljlckfpxpVFNJBKWTaGOUjByFz7frppHvrIy6yzwFiNy5DNG3+Ht78/rpWnuXiyTUwqv5tKMOjJtZf8AMff9NBtII0r56SNnudfTAusGJGCk4QfQcZxre1VFvnp4YKR1ljkQsSVwwyCRkHn6a3mWeWuE8zSLCDuighfcs+Rg7sjj376xHDDVVLVD0rKyyhkMwA2AY44+2iS90J1FnjqitU6SyEQqoVoVG3DBiQffuNa11XBVHxSFkXxDArpBl4xjjcB/SD66eTq8UyGPcW8UuiiXLLnkjkH30Nr6OSsjQz00iyeKShWfwzGnucDB/UagRGitKfITxwTQ1lZM253dQrse2WA+vOo/QdCXadyLnRUTEAkCmIcOc/mIbtxgalVC9luUPzlsqYqqqixE6CUjI2ckng6S6SkuUtDLFdjhopnVCjHdtzxk+uo2xeqHt+r+r6eW2UfTy0QiqWHjGo3Fo8eYnHqMaIkVb07QVNVD4sikGojUqFDYzjP7frpOknlmpVjvcaQ1ZfCQoTjA9dO44GhLA75VkXch4yufUZ76pYwyjiarTx4K0yywy87mAUAAALkdhr1PNNVVlUtZbo4Pl412gyAlmbjJJ7Z28fTTqlpFtdJu+VAPmlPhIN7fXUfrrXUVNRU3OmsESzSyh6xKufck0IGAAo7EDd/6hpaslhAQPfi9TcqWqpRTHKbakFJUz/l4P66FdZ9cdH/DqCGt6nrKiaO5VIihVFEpIC8FR7EAfq2jVLbJaahaKWopVotpX5eiDEHI5JJ7/poDdL30ZXQ/wiongnkonSKl+ajZljOQQyn0wcaKik7ElYdudbPPBaZ7Z0xW1tsuZjd6lCIjEhPAdfTTW7W1VqIGqXqZaeKoDkQOBg5IG4DuAP8Avra72annrobjdi9duhWJVlnPgKcfmKt21kdOw01+h6gdfl4oEBUQuBCSeSW9u+P01ZV7DHwISdHpJdjXHqW4xrjclJDIFVR6A+uNFUFMJHpnlZp5y0iKcbtg5JHuMjOhlytkXz81zawUtWkxWQVCYMpb/uNEai0Wm70xFbF/OiXcpwN8bH0U6qaRYhZaiheQRH/iRv4MyqwDK5GQCPsRpitfZ5o5I7fDPKtVuAMcigbxwefTBHP30RpYqaNT4cKgNk5bDHI43fpjTWuWeFAlEsaSH+ccwllPuPL6n/tqUQTuFLPPbY2qquqd4BlkgQZkP1PsNLU1IqyyyPWu1Q67CXQbFQdx99bRW+3y1SVccO7aPEjdwcxsfKwAPpzpGRbtT3djSVqz0lREFSIIAsL+rE6hB5WLV0saVNsrKVDNgkuhJwvtpSKjpIgk0SzSTSnfNJO4Lgn0B/7abrHNPM0ck7B8qXRImZCQOPM3Y6WqZKuFMR295FLAOyOoMf2Glat2SjaaoRJ5CjxLIoCiSQbVyfTOh8tFLd5GeooBFJASI1O1/GHZiM/XOhVTeBbLxU223WK4Th9pjYxq8Tv6nd2450Sq7aJHSpuRMoSPxIfEn2CKRuCu0dhp7INLdTG3Ry0slvngp0m/lNJhpI2Pr/yg6fxCOlojVOokgmJJeEEHHbzD9Bok0L+DHAi4RVQ4bzYUe2mElLXUYM1pMSjJD00hJikHfkfXTR1or6VsZRVVVR3JaitqqNLfUKKeM7MTNJ24I9Mj10Qp8tWVEixU6Io2uwxvc9hrRaWlujCmpWNPVIu+a3uBnHfdGT6d9IrWIWM1PFIWAYzxSwgZA4GdFxoJmreeKnetV/MDxtQnt/l9dcW/i/8Aw91Hw8rqH8SfQCiaSimx1LFESoaFgMShfbjBz9NduqN0JV6hEjkA8Lgq0ZP/AH0Gv/SNvvtoutjulEKmgv0Rpa6CSYiN0IwWAPZueNJKMZpwl9iZEmqZwlaWsfU/TFd1dYIIaivrbRUUcFSmN5jl8/ht9QSP21F/iRcau0fASkskX8uqulPRWoK3fD7VYfqFI1r8U/g9f/wcdcU9fbbvNcfh31DUfL7nGXpZM8K6+jgDIPqBqXzdC0vxJfp64C7qlLZrlT3Zdo3x1CRuCAcfYr9gNeP5mL+gyL3X8Pp/+Dl5oPG6YPqvhZ0b8Menb/1xYrJDSXSmsrB5t+QhWIhsDsCda/h16Yj6c+AtJ1NVx7I5YKm5SuxA3BSQD/8AQdTX45xR/wD3iut6tGfYYY0XjhQ0iAj7AY/fVUXX4y9KUv4T7D0J07dIqrqe6Uxs7UEeTJHmQ72bHYMDge+qMLzc3A57dyT39Jf+GKrdoqi2dPXC8fDGy2mmp2NZ8SerWnC7sM8KsMHHtubOu5rd0BBbbdDTQ5p4qaCKk3jGFCjZ+wHP/Vqp/hH0DDJ+IDp/phY1lo/hj0ojSJ3QV04JfA9TvlyBq/Pjff6b4ffCjqbq+Qfz6eieKkRcKJKmQbYj98nP6HVXq3IebkY+PH/JZV6OX/gXZo+vPjb1/wDFetm2WSx/7nTGRsIzA7VB+gWNj+upC/4mvhbSdURdKGir6yiFYUqrtCF8LIbCgAnO3IB1DL3PV/DL8N/THw8t0crdQfECeS41SR8yClZgECjv/MwoH0GoT8Rfw79d/Cnp61dR9WUUFPS3GVYGjikJkgmZSyo49DgHj6HXUjwONzJv33/EV/t/3Giq8Het++CPSnxG6SlgudogrkuUMCQFePI7N51cc8Ko/bXOnV34JPiP0LHP1P8ADSulvlrhyKi3SvsqtjKjDZ6N7e+r36Z+L03w1/CD0/13PJHJcVtUVNRxzJ/xakyMiZHcgdz9AdF/gj+Nb4bdbUcNk65iTp+5ucSSMxNNNhVXhuy5AOuHxMfqHCuXH3GL8G7FkcGnZ8yRcuqui709j6vo6u21LPzDVIVw4IUkn2OGzj66PdW9cXKKhltlySSOphTxoCpyGZd3KE8Z2swI+/tr65dcfAv4Q/GiwxUPWHTtFd4XRWpbhAVZ4mCgBkkH2B/Ua+UnXPT9t6Y+IvU/RtlknvNrtdY9vgeeQMXJ3LkY7lcnXrvSeZh9TbjODUl5Ny9QypaZAunPjjVC2rRXuGTNBIXSpRhkrkZDAd+w1N7D8XbPe4lhiuiCohbyxy42MmMAn1XsNQDrWz9OUbUyWqmYQiMSuznOWJDEKPYuyD9W9tIRWPp2qaKpuNLFGFjWNpIP5RiC5ZnLL7E7T9Cddp+lYcidaDj9WzY/J0vYLt0xXNJX2q5GlhLMxp3k3PHtGHXI9wex9m0/a0UohnuFHJHXRME8cQ+bdEqhm47A4Kn7btcu2/pi+2+lao6evrK8rqRRzfl8TDsVDn/KB/6h76lnwl+L196ZqauhvQelqFlgnEU+cTIx27QfXh1P2GuXn9MliXxOpxvVFl+MvJ0FYLjQ10hjtk2SiSNAC53bgpVFYe+5V/fStdcrfX2eupTOY3ulOzKiEFUliEjD6gncBqraHrK2x1YutFUCJGrAjYHYJwf0IUAf8p0QreoylwqrpTw/8ISSKFAwOF7fU+IdcyScXTOknZZMnVlsqI7Zcmi8VqgsJd/DBwArtj6ttP6ahlXW1UlwiCT7jT1ErSFGOTtZgN31yOfpjQSm6iggkhSWoAKyMqhU3bcEEHPvzrWe4LHVyVMNUQsSGRNvBkfIOPqT3+ynSuVFsI/ZLgJKmsiWSfdJCSkpC4CqUUBs/of209Oylr466FkWWNPHZe6DcDg/cDA/9Og9vraeOHwpGRmrghTz52AkYH6AA/rpSY05phNE7NLUxqJwG4BIUN+ygHVTnssC6XJqWmSmk5YRAnYACrZVi3/p1vUQTVN3amqZHCQJ4QIB848J2JHp2UfvqPWenrpQ0lZKZRIykAE7hvzx9/Lo1SPXwSLPM6vUiSOIFmHJjTknPpwdJbegEojtoqrjUU08qxla8qrBPyLLCgQ/oQn7ab9RuRPMlTXSillnlhdcY8KVCrBvsVbP/Tp/W1DIEliHiSM4jbcQMmHbMrD39cffQepkqq+qNPNTl4K6OKTc7cI4Bxgf8qsD9xp4x2QSW5PNRm2VAzWwhFBUbgzRKysc+xG0/rpGeS409SVmIjnpPDMQCBQ8MjbQ3Htkn/qOlrBHLdJP4ZMI1qZqtWdguGSWJPKB78M33xo7d6umrrvSM8YDwtJSyeU5ygZg5z9Qv76tSoSbBFytk9ZXTR26oAWu/mxLIcFHaNC2PocsPuNPaeKW52YzVTSB/EVtmzBYSMRnI/5Dp5SUE9Re4IaekZIIYFYvsG51Qbt4+5O37qdOIKNqetZJvEpqcNBCY5O7ZaTcCPYCNv30621FFMppW2RnrOsp7dFTsrKq3BmklbAPgo2ZHJHthf8A83VIUPXbi+XS/GGqpaOu8Sip1Vyp8BRmMnPBU7FJHruOpX8Qupl6mnNJ/ExBJc5GgjkVSUVM72cY/wATDB+hGqg6xqFkuS0cTxpBTFaWNUYhcJ5VP2Odep9PwLFjuXk8r6hyfeyUnoltyraueEXW1XJ3RIgJZkUbcflIlX+oA45+umlwtFm6kgqIJ5zS18ybgpXNPUNgAFWz5TkHj66itpvNLQkw1UjIdhjcrhkkB8zBvtqV0D0l2pGpqOMNGQfFgbCdscIP2/ca3SaowKPZWRWs6b/g0lTG0zRGjVt8ecFhhjjH/pwfoddCfgk6CmvN7uXxTnCPT2HFLaUnTzSVcjec/wDQvI1VNf1FHRW1aQ00FbDUxeEI51Xxg7riKJG7n8+f+41191hU238OH4cLR0xQRbamOg2PIrKkjV9TGZJCWPqhLgDv+T315z1nkSpcbH5kzpcPGor3H9HMn4mPiFbutOvmiFbVLT0YajVRlo2TJDMAvfc2T76sj4s/Ezprqn4e9Lfhv/DpU1l6rN3y8sggMHzTqA8gGe+5tmdcgVhgus07VEzBql2l3Bx5CwK89sdh++rv/Ct/A+n+u6C/K9XJfKSsdaekFStMswkjZTIKgthdp2ZHsddFel4Z+3HJ4h9FU+Q3J06bIxcvgb8VhQT3KXpSsakoqk08wwjJFIGkIGB7Ff7a6N/Ct8efhv8ACC2Xf4U/GTpytttJX1fzQmMaghXjUbXX0BQjH3Gup+nKuroLJdIviF0NHa4ayKOa3UNtQTUdU7AgM8qZzN5yvcZz31x98U/hTXfFTovrD4rWto3itNRUOKhpAWnaFh4hcHnjgD6R+vfW/k+mcX1JezijRnjly8SKyZnex38Svi78Afhz0Re7P+HeB3qb62w75C0sSMG2nLHhRlsAeupB+Hz4WdU9A/htu/xCsfT9bceo+rUeopacJmb5eM4Vf1Y7/wDp1wRseMP48bBomCpGmFGRyP8Atro/4E/jm+Knwgo6Lp5vBvtjpnDJR1uw+ECD5UbuM68xyvRJ4sThjfZt7vy0vo6GLn3ppUUPcYK+K51VLfYpILhLUPLNBVReG0bk7m3EjuQS36a6d/BL01HQzXv40XiOKlo+naeSKkmbGw1DIdx7DmNCx/VdKfir+OHw8/EunRk/QXw7p7f1bLWGOrq44w0jsfIsGUOSpG7v9NH/AMRV1s3wa+E/Tv4e+na11rXhM94EJYvKC3iStgE8u/lHuE0ebyZ5eNDhpVKWv9iYsSnJ5GUF1TD1R8b/AIy9QV/S1mq7rVXKoaSGnpo90pRfLgj0GAPNp/8ACr4mdafh+6xqaarWrgAcQ3az1UewhdwIcgn84wuD/m10L+HqnT4G/A65/GXrWV4bv1DHuoSW/nLSg/y1API3sWf/AJedbfH7pTor48fAyP49WCMQ9RWVWpqxhEB89BHhSsn+JlBHP10r5+PM1xpr4JdU/wCRnjcJe/F7HH4hugbd8QuiYPjj8OpEmqgPGuCjASWJmO2Q47kNwf01yjHd2r65kniO+Rt4fZwcDGGH9Sg7tdF/gY+KVDdqe4fBbqkK8dxhlaiBICyqwxLGcc5wN3/Tqg/i5YLv8J/iH1B0zNBNEKWsEUfnJEke4NGxB7Agga2ek8ieDNLhze0ZeVhjOKyryN5Ifkz423xSp8jB+dvpskPZf/1Td8nHfW1ulix/KkXZEMRoYyu/OMrsP/DfcBlCdp7g6GR3mN66qnaRDAh2SwgFkcAZDED6kgHRC3IlY48OowYqUQxgoWOznyMf6028D/Dka9KmmjnsMSw/yqmSj/nGJVEbdhGxKbdzDP5Qzj/Ll19NXLTW/wCXtdpoAsBYRQlRnEYdB/MA+hzz9VYd11XPR9le6X+loameSAyrLcJ5nbEihA67WPv5FQN/UpUjU/FJOKepagZpjQSfM+rFSvoPuSc/Rtea9bypKMUzv+h4eqc39h2GKmitUB8sYh/3cs5IA2Hj054IP/SNC6m6/Mqae800iV1EQYJEG5Tt8rg/uNO6Wsp6qxTwGXbUTLGwiZsg4zls+nt9idBprpFXQJuaV2pI8hvWTJTLE/8ASP31wFl+qPQxiBbpJEhn3xKfmYjME7kE9mJ9MlVP/WurE+EXXFn6VqEt93gWaw3Ro4rhHu2+FKfySqQfTI1XqhpKn5V4kVoyxUHs6MMHP6a1rITDPRTUkUUX8xVmQgjCscBvoPXOrIzcZKURM+JZMbiz6QUhq4LTS0UNtaamNLhC0oZmGMKWz6Yz/fTW0WDxn8S5x1G9f5wjIB2snI2j9ONRD8L3VUvU3wxplaZxUWZmop1kfc6xHBQHPYAHH6HVjLJTR1Eb0pJXxmhLxyhyoKt6DXpcOVTimeSy41jm4jOkZLtXU1a8k8AlildaeooyGLKfV/bW10qnokh8SlieFJOAwLugPds+2iP8Sq2op4ArQuY2/n5yIkPqBqIVfWVls9dFSXS91HjpCsjb4h4M6MO4w3Gra/kQevLe6uvlgs4hqLW7Bg0gdGz3JQ+uPbRuTw6emaeWMPgZbwk3En302mvM9SKGWh+UailUtLIzYKL6hQfvp3R0lJB4drpKn5W37giurEB178/QnTEG9RX1SUkVS1FNLBHmSR6dMMcnCgA85HrnSkCyfxCplmtyKXO7xsgnyjOG1rbqWSnulVVTVyVHjqyIaclYvC9Mj150lLRyU+75ehiczneyI2FkPbJ0so2QzWVk1NJBKJIAm7HhltuVzzyeOO+t6e5R11TLaVjlikhiEiyOg8KVcns3qRrICsXpZKaOQRqDMpfOPoue50naq1qqKVJYUUsdseZcusanjyn7+mmF/wBQleJVicUVPNPDVNF4kM8DKz5yMjYfzca2guF2aiqI7zSz+LAFG6NFOUPZjg9/ppxUUwVvmYKWmaoztRmUDaCcHB/TXjFcpakxJcisDJl6dkDRnHcg6Vyosa2DZaGGxPPcrj81VGof+UI1VdsZ5LEDv5eNKDFdUtBbLrA4hUZgjkMcsWfRs8N99OLjParfAai5zBowfC8ZuSQTjZj1yeNNqd6LZG9vSVCitGuyEYK57/uNBysUXvNw6vtt1paylgsgtAytTJUQSPUnJxnK8DRie8W+hWlpi1NDLVH/AHRJC6hz7A/XJ1640KXCn8Cqrpo4vFDJ8s+GXjHJ7d+e2nclBRpBFJUwvWLGoMLVBBwwGMjjg6QIKr7fJ1ElXRVtHW03yrB1jjqcBiOeCO4PsdOaGD/doZbvQxQ1M6fzYo2Lxk/05zyT2zp1TzQpNvYJJKF/JG4Jz/mA1inuFNXSuKGoUOjmOVUPI+2dSgtDEU8rVRiE0StQKBUxoGj27s7fpgY/002uFBTo63aSnt0wVd0c7R7pMD8wwOM4zojDZKelWaIvLUSVGRIaqQlmPGPbgc4++ml36iPTddb6BaKWVaifw/CpqYONgHO4nG3PPPOiKPK6Smlp41nSCaF18wcZVvbGgNJBZIuplpIpa16rwTMIfmD4CR577Scf/c1IKi3225j5WeU5DBmEMo3xHOcHHbW0tqhpag1MMSvJswHePJxyMH75/wDp0U2hkhvWx3lMSUVwhQeJhisYZBH7Y0vGJPFIir6eWEEtL5Ru3f0n6c61paqkplajqZ41lClFjJwX/wA2P+2sQUdTvnDqKeKSZZIQSMyj9uBqthGELXN7hVGC3TRCJQUmqJR4MxYZyFHPB07irro4XxLfHDKFJdkclTjHbPvnSdRc6mmu8Dm0VFTTco0+RtTJ7bPp7505FUs14akSWMDG7ww23A9CCRz/ANtREY1hulw/iptkE9F/wjIkMyEMR7bs63tF2NwMqVEVLHUxKPGSnkLRoPfJxralsawK1Q9Q8hUswV2VmDH0zjtrWjNIfEAp4Vk2bZxEQQCPQ9sjRaoCYxmpZv8AaiFnnrZ4Joi6pHPtjjIPAPvonNFcnZsCLxzMFCxvlS+DtDgHTlztox8pCT4YOAMLgfXg51FH6Xu0lxrblTTJFS3NB48EbtE+QOCG5wSR7aBGwpS2yWvjiq7htt9wD7hB3TePL5R35Az9zpzWPcnqVobQ0FPJLlJHqoDLGQOSPoSe33Gh16Sstcltki6Ora2nmwks8dTumpDjAzn8w+vGiFTT1DW9YjOaabcJIFAY7HU/mY+vIBI/vopBHN8qFkpaa2VRMLT4T5mKXwlj8uc5J47abrUGKkSgpLxE5gk2NUVK+IH+mRx+ut7XUUF3eKSarjnilDRyYg/k7w3JIOdp4I0tD8hSbLfXyU0CNukihEYBYjvg8Zx9tRMgErrBVfxhb1CqxFtqGXx/KD/kOcqT7djxobVVt4t95im6jKBGYmOdAVO3ttkA4/UDBzo7U2m41kk8tw8CooWQmCiUbGJHY7/Q/odK2+O0SRx1r0sUbwgxS+JN4oiGOQx9e/076btYGhao/n06mKkjqJ8F6dmwV3emc+ulFmkqoAJYWJdtzrIyh4j9SO40BeT5Griq+nKo1dHU7g9LkkdvzK+PLzxjGntNdX/hsqk4+YnFPKJo9kkGR+Q+rHPGRoxVitWQD4x/D6i+KHw5vfR3UVgoq1qyGRlWFSH3qCY5Ec9myF/uNfP34ZdeXv4RX6u+H3UsU6ihYwTQOPNs/wDyik+vPI+mvqSkKRMlGy1IhpolCNnadueRkjuP9CdfOn8dPTNLQ9dte7fVsaplVDuj2PkZO7I7jkffGsvLxYs0HjyxtPwF4Y5k7LaitVJ8W/hv1B0XQ1UUi3ahZYZTkASnBQH67lGdc7fAD8LvW1B8U4bt8SLHJbLP01N83NJMF2VUiZMYT/LwWJ44xoD8BvxCV/RlzFLV1pmD+SeCQjaR/iX2I12dT9UdO/FGwVYs90kFPc6VqeTwz56femMEejKSRnXkOQuX6K5Y4bxy+/0cuUPaZVf4P/it0NfPiB17Pe7rFSdS9V3h5qQ1DbY5oFZisaN2Bxjj6ak/4yJKnqW4dAfBq3B3qOo7rHPNHu/+UkgVcgegJPP0OuTOs/w7de/CrrK2U8HzFfaK6rjpqa4UoYY3lUAYj8jD3+uukvhs8vV/4pb11PWyvVW74WdP/I0Tu+4tURQld/3MpkPr21blwcaOSPMhktV/8CJ34F+kLLQfFf8AGZUNDGKiw/DunjpY8f8AC/3ZfDQDHGDJuP1xq1vxY/D7rj4rdHWXpzo21irma6JX1kkkoURhYnGSe/d9Vz+AJorhSfEXqh3V66sudNGxXlijeK+ce2e+ulujfiL0p1nW9Q01mr0kl6aqnpq8bgdhUAswx3UeYZ/y65HO5ObFy4yxp1H/AMl8Dkj8SVBd4rP8J/w2WeSOW501HA9THFk5nlYRxg49CHZtVr8QPw8/E34TssvUFnaa2mTb/EKRDLEqjuH4yCP++gvUfxx6hl+P9z+L9mmhNZTXNmoPGTeiwxkpGpXjjYPpjdn013p+Hf8AEx098fql+kL30tJTXf5Yz1hRBLSugAVyQQNm7KnHP316Oefl+lcZZYQuLW/9yxfsjfTb3P4Q/gvqeqbleamilr4JbgsZmYTGWQhKdIyT5AcEn6a4Hs0ix0NZcLrcI/napWk8SVyXmqZOWYnPuFz9hrrP/wCIx8ToZLx078E7PGq0tpjF1uMUfYnG2GLA9AAf37a4rvtdJBBHHPSpCaMCISbQPFdwMke4GCfrn010v/T+FuD5E/Mv+C1O0Qy8Vk0laEm276dysauxwq52qcfVmz9gNFaCsp0hWlqlilhTgRnA3BW4JIIxlzjv2IP01HXrppqg1DLHJIAFiDjOOCuW/wCnxG/VfbJeU7oUEFDTpLLLtkMboCp5KIuM5IO0kjjGderjrSK2SygrKiB1VqlVyDG5LNsbGHmOCeOwQH1Oe2NL1NugvsOyupYlqJ22RbSVEbvHwP8AljjAP3xoTAyx7YmxICBmSVSS0anOM9su5Of+o854NUo2FoWKFnV0kkPcOcSzuPptyo+pI07ipKmGMnHwDIuneoLTFBVW2ZZIJB8yY2OQQ5KxrjOQWO4/rp+nVtbQ2+se7UstG08hVpfzISpCkD6BwBo1TR1NZK1YixQTzMrJHkYWaQbYV+0cQDH6+2l3prdS28UTRtXR1x8Y0+QzvB/w4VHs0swZs/bjXP5HAx5FpG3BzsmJ7eiQWNqK7QrvljAiLq4GBskJXaW+ncffTOYQMabwpiYo42lKcZLkBQMn250CazR09Q0cTPFJDIvzEpchJFhIeolHHKh2Cj3Lj6jRBXq3CStTYaMrKxVc7N6b/DI91BQH6kfp5/k+m5MTtbPQcb1PHndPQdpPnYqeG4xBmKyEMHIOdp28e3BH7HRy0POjh2RAs0MnkwMowCgnJ+gP7af2S0k2+23B40lpp9008bvhv+GQQOOSRhgPfj7N7cIa+/RWwRjxXkqFR+y7WYgA89+HP6jXKninF7R1Mcoy+x5boqx7fWVMshjEUSTIu8fnXcA39/76NXeOaNGr5mAnq5YQfJ+UygBl47Yy37DQnpqJK2CutaVAAWqd/PwFCI+FPuC2z/0/XU4sVMOorJSAREB6iXacYZQGyFY+4zjPqR6Z0VDYOyA/UVygpVgoN0bSUtXLsPY/zF4z9PMB+mnVB1Cry29J/Cjj3SLt25LMqj19sgfudBa6lih6npRUKkj09GnzDONy+MAxAz7kf2wfXT210sVTC8AlHzLOqwALznuftnKjViVAk00GoI0pLxNeKChE8vjO0ZQsC+HREPtnDaWoLbcXjrbhNGyu1PVAB258Rt+45+gx+x0nYGmo7UlJLGDJcKhUjdyWYIjEbh2/wqf11NrlHQG1LbqaL/eGqmpkY8jbuxMxHrlRJqN7orZixU8Nre1UNRASFpkpx5jvkSTfNuJ9gXx9gNV58UOrYaKgaGunaJq1pJJJB3iihLByOc5IkJ+6geurJSsoqeumu1ZIRSUMRmdRgYVI0UKPp5cf9Y1yf8XesIb7dZ0WSOGW4VAcsWC+BSoxIXOfLlvMeOdq+3PT9P4/uZez8HL9Q5Psx6/siV3rIoma6T06/wAstQUqeLladEH5hj82Nqrn1wdQ6a5vvEiRieFyAySoPKQfQ98fXRi5iCtVfDiSlgKLFArA7wQBt2j/AL6RpamktO2qa3iolwqtFOQzM+fzAeg/fXplJR0jzDduz1LbKeOnjZKcSyFSMJGzZkdTtH6Z5+/00YoKO61FDPeZqGSCOHapZ08JQ7NtI5xnIXP6aj10rq+NPHesmjaaMk7VCiORjxgeg/KO+ntTPWrYYqWtWommqCtVOc+RV2hY+B9WJz9fpqmUG0WRVaLR+DPSzfEj41dH2Gso4/8AcKiS4VhiwYVp4D4g3D9Aup3+OTrz+I9SUfTMxcJSRrPMsTAKJHXeuOOSEIH3ONZ/AjY5lpesviNNTmSWJVstAx/qU/zJGz9FXn76o34wdUVPXHW1x6hnjAM9Q+SuNquGOMHd24UdvT668/giuZ6o5vxH/k6WT+1g6/sgFZ8tNI0kMcrlAWdc5dwO5A26vH8M/T79ZLc6Oks8VTcqChkuiS1XASFRhkjAALOxKAAc99UtSztFGs/gJL4dT5lCfzF2hCATu7MHI/T667J/+H70ZUVsHUPWYspqFhnoKKC6MWMlHIN7Bo4wcNzsOCRge+vUUpS+Rj43Inxp9oK/8nSf4cutE6W+Dt56uusRno4JvlaSzSEsYrhC+MK0nOO7EegVvbGqk/Dilo6mobhQX622YJWdQ1NQx+cZFM1ZC5jV0yFKIyD9TjVqfGHpW/SdAWnpOx3OCglrYKu63m51ACwW2Comd5al/wDFLIWSNACO7H6ao34Q0a/B/q7x+pbJMvTnVcIjpHq4RJUuisfBqhGcbQZN32U9zjluFl9nO6F5jnyPlJeTkP459GXj4c9X3WytbJVoDUu9M8YZlIMjLhT9Nh/tqtXqI4lkgqqeoLIo2HDKwODjkjHrr7DdffBWL4zdHyT3LoCkqvAkda54JR8wJGjV1eLAxhRJyvPmB185fxC/h0uvwcrEqqKo/jFmq2cQy/LsHgYZO1+fQfUaHNzwllbgqRdxPS8s+J7sWm15X2U3aa+50Fxpamir6inqqZxJTywk7kYDhh5eSDq2fhrPd/jp8bOnLb1l1KzzXa4UdBVVkrAP4CyAtk44PLf21UMMs70saxiRZgu12jU8j6DJxohbpZaCsiu1qmkjlo5VfKZV4ypByD759dYuVxY5IXBfKvJRizShLq3o7H/H1T9W0V36e6BtNguAsNPCflTEm6KaUBFVVI74VQcd/Mdc8WT4w/EyToVPgzZZHloKmuRY6dI/5u9mJaPvk5ZgPsBrpX4efjqpq34fQ2D4i2ea4XWygy0dV4Cu1QuAFByOGG3hhzzqIfhM6Hk+KfxZvnx1rbZDFRUVW4oaVYxtetmJ8PaOBiPGc49R2zry2OT4WBw5GOqtp/t/R1W1mkur0Q/rr4PdXfhv6r6O6vSsWSOt/wB4WqiyEp6mM4mpSc8kZI+oJ1a345bJQdZdI9EfG23Rr4N1oloa+VAQsjrlohn3zkZ+g1KPir1Z078Vfw+/Ea09RSiyXToy6vV0CSqPHG2XYEOf6nXcW49B7aZ2Om/++B+BCup71NAGtMn+4yTONrSRSkjA4wfNjVMOXkbxcnKqknT/AJBPGl2hHaOHqCRWaNIZSJBFtkAGew9dGLV1FLMN0ZhhqjHtjySM42/pnzD++m9RRTUUkq0rxGSFHh3RYPlHdiP/ALdDLWBSQqZoTiRUZ4xy5U4YkH7A5+2vcqaOG4pOkdE/DGmqKmtJuFdHXyyQossBUeLArRhicjuATzjUjr5bjZqlqumleSEr4c8KHAYHu4P241HPgX0jc4bB/t5XvNGskjJSIMeKIxlWYf5cqFx6g5yM6suut8N8pXkgSFakONyA4OMfmX6/5fYg515H1XMsmV14R670mEoYvkRtpJKWq8xE9JNExidl537RlCftjQmYysx8EsI4RsMQ7CJsA/8Apyv99HKxa2qpZKaoIV8IVVMZ8Rc5498Y0KoppIKtJpKUmmnXDPINwyTkf/UuMfXXKs6rQPheMVMaMhLwsAGZjkjP5c/XRSrpmrd9bHEWmiXwwpfIVcEAEZ9u31xptWxQPMgZpUCMviMAAdpxyP0K/vpe0VEQcTVHjPJGSYlC8y45GffGBnTKTj4FcUyf/A34qTdD9YrFcKxoLddkihroxyjnsrLxwVZ+fcH6a7KNvakniuNDVwQQQFZqiOJSBOWIXdn1yDnXzzeGaBvHpcLvfyBlyu1hwvfhhnH/AEfXjtj4F9cw9e/DikoK8MbjbP8AcrjGDhyFXyMSewIGfXtrren5/l1l9nA9U47UvcRaN0phcolSCtCOwHhyRk7cHuMeuo7fKG1xRfOTWqOaV4AGZIh5QmfP2OB5e2jYoqSlqFMHiO2dincSEX0Jx/r66G3UXmFYq621TiZiFmj8PxIQTwRjjaPX9ddxRRxwA/XnQ/UdGkdpudBcmrmVvBjBWSAAHcWAxtHGPuRqX1oWmoTV09uE4pYUeCnjIZhkDB5P1OgbdK29aWtvNwsVrp6x0VVNJEn5SeQ2cccD9SNFLVJR1RQQVNvalpo9pEbKkqSAflZfuTpiDqrUUyxVtOtQjeFtEQK4UNzlh+uhNoqLraBXNc6KE00cu5Kylz4hUjjynjvo7PLGsQpqaCeaTeCrKQEZfXzY7DSFvNzJhqKyGkEiysTEG/LD6HH9Rz68ahBnRym4iad5aiUECRFqYhHsYHOcjkjTe33y31/Uc9DDOHrEDxSRNDIqIFyGIJ9yB+g0d2VUsLM9OAA5I38gj/x+mo5dai+0opJzJb2ro2BqYWbwjVxqAAEbnaTyex1CVuwk8E6PLBLNLTRRLuEcalkmJ/wk8986Sulvqq2NWorhNTSRqIo44QG8zf1Mp0ztNTe6lquraB3jlkLRUyTfzY9oB8PnuOe+nlFcKmGmlnraYGQyb3iphumg/wCbnnGh1TI5mIqRJhU2Ouk/iSUzAxrIqhtoGcjHJ83roxRR0nyyPFUnJz/xXwR2yAD6Zzprclt8jPXNPTxurbfFLhSTnjt2GOdI2xRcYzNUQRpJnh4X3b198EcDtoOKRAyl5p7hXSUtNSVDtnDOadgp9zn20ujVUcAWqiYCRyE8NSygD76ZW3quCooVudspam4pNIwhEEXheGo99/fTg3G4TzBKigkhlVDIoRxtCnHc9s/TUaVEPCC20sn8VhjRGJwZY4jvYexGgtfbhWXSGrqUL21X2rHDG4lGectj6+ujdJu8ZKheduRlWyB/09tLVkEq1cM1PVFI+8oliyCP8IxpAjGfpy3yVsFwm+Z8aiQBF8QhG47n3/XT6kudLeLeJrRWQVFGr7EmEok4HIBZexxz+o01rLWZKe4UNNd6um/iEbRLsl88RI/oJ/LqK/C/4YQfCPp+ttFmu1bW09RUeN4VQ6MEIAXII7ZBTTRSAStKeChnlaGCBKiqO4kHl8Dk63rWkcRJPdJooopFnYKeWA7KR7cnjQu9W+CorKSqauSnmocO06srbHP9DKRznOlpXS4SGM0nzQqZvBLowXZtUAlvfnOlkt6GRtcZ6650VW1gjhp6+JVSmlq4vKx+hGs2+kuclVTXO4x0omWHwp5jM+fFAwyovbk40j4Un8QpFtN3p/laaoEFUsI3lMgnDe3b++laWRFrqi2y3Fqh5H8eCKVxlQTk9+3OhQAhSXF55KqN54pY4TkJGPNnGCCPTnW+HmQyGECaSHy7R/wxnsfXn/trVYYVqJJqShgeVlIkljdVZm9FbHfQyYUtxr6aKmSmeemUyTCOdi6n/B5eM8euoQ2ShvFRVSrXXlaemJDItNASxHsWPc++n1Tao6kCdGWnljORMU5b2UgemNJUd3S5VMMFLDPseJyJlKsIGHBVs+o0IsNHJYaGqqLh1B/GZ6+rOXYqojXO0IPsfbUASIUMMyvTSVD0xRRgmM+c+g/+3Ta4096pqeettdALnVFVX5VpdqHaeQCfXGs1dS0Bkeocw/y9zO3CgL/Tn0016buFnraQVPTd6p6m3sSROjlnaTOCSzc9sfvoMZClFlZqdaqhq6SUB5GUvvVSR+Qn2zrSgvBnSeCOR6qphfw3SQ4bzAbf076IpTRGonuKXGOsaYCHiTeox67ewOtXoK1WqDa6iAVDQBYzJTjIYHk7vbGRj31W27CNqelnrFrqN5ZIqKYqoiiXaFPZiCO5yRoVcbDY6uupqK4g1MluDTBXkYSxhiMnPYjjtolJQ+OrwVJkUzJ8uGjlMchZhzsx+X76xYLVT0FJ/LFS1REGikFVL4ruM92dskjT/wCSGLjd6u229XtlPbpZgr+CJ5Tg4GQOPX0599RG2dV3Ge30kFTbqOC4yFhXucLHKNxBxj1xjRvqeziruVLDDHLHToNxZFDQiTg5wPXgc6jXUFlWxUVRfasRpTjBHl8zk8YH7aonPJF/HwQmVwtkVwoobbba6CKHZ4k6q20jnIIxzpveOnLzJA8dshpEMTRtFVTSOX27tzlx740x6VrOmL5b6LqBClDXO5gAZ9pMi/0EjnGNv7nRO3XyrhvVZa6mmaOQwfMCSGQurgj0XsOONaIPV2Kxpb5LvFbkiurRz1DznEjT7lfOSCpXscY4Pudc6fjM+Dz9ZdHVdwgqljlo8zLEoLTzNjhD7KMca6KtFRYuo7XLVU1AiiSUpNFIWBRhwDt7frrW9dL0kFvNDcnW4WqZGjd0B8SHju3q4Hp7Y0Wr2HHanZ8Hqgz0l6ciVlKOQAwxt1cnwp+Ll+6Gr4K751zDCPORkhwecMPX76m/4zPgdZfht1rFeOmqynqLVdw8ymIELGw5IKnsTnVIdOFaVxT1SLkAKWkGV+x1mydJp45q0ap8eHIg7R9Kfhj8Wem/iPbKcRNEK7asvychDH6MP1x9dGvh38KenOhG6wlslRPLN1ZUPNIZmUCJnVgy5743MTr579OXK99F1EF36YrGKwy+MIVkKyIT6xn257a6r+Dv4pLZf41tPVsyU80RKSTtwRn0kUe+deO5/pGbjL3eG7h56nDz8OfHevByl0/8T/iV8D731BYOmL3U2meRnoq2MccIxGQD68cH2Ougvhpa7n8F/wAMvWPxZvEtVD1B1vELTb1lkIZo5X80xHqxwxzroK5/BH4Q9e9S0/X136Zo7jXZWQyhz4c7L/U4HDk/5s6pP/4gVw6nmoOk7TarNUp0/QmWpnqYYiIlmxsijYDttXOD6aux+qY/U82PjRj1b/J/4/RTGf0SX4Q/gr6V61+CVlvl+lq6HqS7761ayJc+HGy7I1ZSfMMJn/q1fX4Xfgi34benOr+pOsrhSTyFd6VaDaho4lLZOfUtkEfbXEHwC/GZ1x8P4afpW8VL36wR7IoqOR28WHbjAhk7rwMAdu2upPxp/Eu90nwRstqp62ut0/XSRhaWR1E0cBUPJvC9xjAz678HSc3D6hk5MeNkkukn/wBjVHwcX9ddfy/Er4jXrrm5yyb73cJJolzkLTow8NA3oCBnGqu6+uMLLBFG+WjiKzwuOYnbnyn6KdGaiqgjSZlmXwokSJKcRZz5d24+3Ax+p1AbpP41z8V6gBcF3G05xjJ/XG1fsca99xcEcEVjj9F0fAnHERPHEZoVBXMrAHjIzj9FXH/Vp3SVD1EclaiJIWYKgUjO452oB6eX78kHjtobFIojdCkaPMSrluSpPmOffjC/TKj009SMmo+UjqI1bYWlZTwpYc5J/wAoA10EVsP0M6RUUdPSpC6ptmLgYBJO2JBxnHJc/Rl9tG4i0cXgQwjwnBWV/R4o2yxX/wDiS8D/AC6CW92jV6hTE5bb4bZztLA4z77V3n6Z+upHbQ0+2smpwsVGqNBExXe+1THTRnJ8waQ+Ie/GM4xnTTdLRAlSwsJkpYnj/liQSys4CiVxvnbHfyoRGPYg+h08pK2umkastloR5V2NAm3yrM/lgT6iNAJD9WzofSfLCB/GpZZaR45VbYVDzwRvyQR3aachd2TkHudE3o6qXbRlvAZN6PPG5BE7KDVOPbw4gqr7ZwNSXhENqmopoaICATPEyNIruvL0kbYTufzTzt29Rk6b1VPJTEtNUTSSUkjpWy7fJv71MgwTn+mIH1x9daPVTVLrI0AQIYZkjAG0SfkpI8HjaqFpSPYjStHBDUUkJpIZUV9kaGWbmWPcNpbHJ3TESEHucE8jVUt6Y8FTsI9LdTXi2tWJLVMEknWrgRx5jNuIMSZ7DG8j2Op9V1fQ1fW2+l6LFwWenEtVcrg4xD442KPDH+E8/vn11B16brLjZbxXQ1KGKzoKOFyihqurkyBtJGfyI33yffVsdDdBXKSxU3T0dYYpdvjVEoUF/EbysgPouccduNVQ4OHPJ9kaFz8uLwyLUj3Dpxa+6VtHJJTGRJTOBmN0BLOfoPKP01M/h111RNQ3Cw07Rj5pkkop1kGWDKzEn2ywH20l1d0l1HZIJI5Kp4rGu+JnlfBkAGMFR3DBuR66rqv6ct1wpxLa5ZrJVDPh1EKFYirgsTsGMcPjjn01g5HoiSvDs38f1pSX9zRYl0m/iF/NE0+2PfmQqBlnWJePttC/vjXqH5yauqPAiXxDV7FQt+UhX7foDx9V9tQi4Xq6Wqss11r2hqUlnjhllpiWAKgB/ETuAxyMHORnRDpXrW3VUky1RET7/HBDHgpu3tj0z5v0VfbXn82DJglU0eghmx5opwZcclPRvfYcSFqGyKscCrjzouxAD/6dejr5P4n87TU7owjFLB5gE3MojZvvgsc/XUZpbhTGG2x08ymouMcgmk3cKqMhXj6lif00Vv8AeIoYA9MyMVKhY1Uhl7AfbO3H0znVVdmorywyairYN+NHVUNmsFT0/S1yCeogSSsyQsnhOcFVI/xKAn6Z1ye5e5vcr5dUWpkqSCiyR+UptDAfpkjHsG+mpz1x1Nc+uupqmqmiqz40gi+XUkeAiqFUAZwF58Tj+qRvbVe3KVpquG4xlvlfFHgohx4f29vQfqPbXrOHx3gx0zynNze7MYXGVJ4lri5k8SXDCQYYc8D6YGAdYEHju9OkqMFO6PxD/wCrn/tpak+RZBcKOiVmiH81GyFGP6gnYg98Y9dO6JpAr11GlM1NjfKjqAQSwwqj3I2f+o61pIyNIYpSrNM71mz+HqZBOGfJLKVwB+hH20UmrGnkrVELywwU+1HJCFAWBKr9sDTWtuFVXUmPDjjiR5JCsijauBnGPrtOffA9tM7hdvDml+VoiYatAj+fLO4yoI9hkj+2kzS642xoLtJI7m6KhovhF+C20VMCR09XdaGWp8WVSXM1VKVRjjvhP7a4cuiSLJPKxHykjYi2blyd2CcMvHOuy/xRXEdJ/B7o74azVECskNGXVyuQkMQc9z382NcTXCteqqmli8IRbdqAShlMYPHl3YB9T9dcX0HH/bnlfls2c7JtQNq+eOKfbS14cnGCyFWyAy4B9Twpz9NfSL8IvWHxA+C/wJt7W/4Uz11uurPdvm4l7huFZvoAP2AGvnT0V0fd+u+pbd0xak3z11TFR0xcBgZpHARQe45OSRr6wTzfHn4O9DU/Qdd0lT3Dp6K3paoailwRCpXYGYjHOeffJzrq8mTStGz0nDDJKXZRbrxKVf8A6LNh6csnUlittH1lSRzCOit1ZUwpkhpE2CJJAfzbWJ8vbXLXxntl9+Inx4k6EnuOA7Jb1kAJNFTFgxwF7eQlj7ZxroHrPr2v6UpWuc92oVpLbTJX1awwlp3EaBlhz3/4i4HtwOxOoP8AhotHSvWtzrfjHX3OSbruvq6iorqdJiIaaGUIVhCN3IjTk/4gdYPflFOcSuWKnTBHSnxL6z/DJ1cfhpfK2O8W6mKVEj7m58XDsVJ7kDb+pxqTfjT6S6V+I34ebh1/ZSpSnhjnlMOMt/SVPsQW76t/rf4S9E/EhIKjquzRGqMbLHUKxEkefQsOTzz+muOvj9Yeuvg58Om+F9R1t/EbB1Ojo4CHaWVssMnsCMZ9yNaONnjytyLfeeFqUdUq/wA/5PmowWGoNPHQBFjOxTu3PnggjPfvp78uULyq8e9+FERBycc5+ur7s34bKDqWyR3i09VUVuq8CGWGeV4yh2rgD0bODz9dU11h0Tdugr5P0jUV0NVPTgT5p2LIm7nk+je4+2tiyp/Ey8z0zlceH9TljUZeGR1WjnYSPGIjGVzkKf319Iulm/8AvM/B74eX3ohEuPThlpZLrXJHsLGVQXYj+k72x9Nmvm3HLUGRlSEZ27GUAgOT9fQ67F+An4h+jaT8L/XHwq+IavP8nSST2pWlJ8WR2VQgPckMSf1Pvrgeu8N8hwaVpS2v4K+JljibsF/ibtVk+IX4oZuk/h7XNWydQS0jV0MTYh+a2kyMSODhRk/rqUfiZ61sXwz6MtvwE6Qp18Oigha4VCsNrzYQAkDuc8/XOhH4V7Ja+hOjuofxF9VU8cskS1FPZ/mcuzElxJKrNkltpA+uudOuerH6t6plvVfWVDTVTI8kz5dmPO0NznyngewA9tUcXiR5OaMH+MP+/wDkuzZljTr7I0hdmando5ElR5Y3VzkhwB/qDqQdOWWt6mvdvtNppwlXXzPtdn4EBbH6dz+gxoVZ6RJwlBLGInppWb5jwu8fO5A3fPZh7Yb311F+G3oW3NZar4g3e0qhuINNbBIDhIIydxH1wSAfprvcnMsGKzHxsHv5etFky22ksvTkQsdEJKSiiFNLCx2nYFUEjH1XcPsNR2noRSuk9NIYonQvvBORnsR9eAPsNTannW1PPTSxR1ccgxHMjDbJH+QKfXKjB/5jnUeuoeOJFgRmgqFeGKVR/wACT0Vj69u+vEzbcnZ7PAlCPVESv12llr3n/lpVROkhO3aNwPf9jk/bTC61lJTRywlQsFxiWRNjAeDJ3BH/AFDGPrrPUNTItXOa1JNrxqSvACHB/buRoDcamqnghaSHaiN4iOoGyTcVOBj/AJTn7nSotYpcKqBTHTeHKJcKX8T0YZDAH6kDH3GjdHT1K0VHUo3jU6vHNGgbDrtfEinPo35f30GUxXR1aeMeIiGaTygK6LwTj6YRj9cnR2JGkoIoY2kUMuB4ZzvXc5K/ryP+rTCi3U1JSz08lZTMfDqhvWJeTDMRuVxj0YbgfYjVi/h6+KFTYOuaKyVk7wwXgCgqWVAyzMreVz7flH/q1C6J6ato5IJJEiqKGnZ1YDCsnfgenc/voBb7kaSuaGjBhqKZ2qKWVWO3HI2f2H2260ceThNSM3Jh7kGj6POanfMKWWQIyGIRwqAzN/zemmMFzmjlFPZ4XqJqlnM3zLGLxivlPPbOoZ0D1pe/iB0505dLLbEajkVEr3WrMRjnChG3AdxuBIH11Nlo6WupoNnzdPBDI0wUMVZST5lPqeV/vr1GOXeKkeQyRcZUR3qSgi61lisl1sdZRRU1WtVNtnPldf6Rt/MD359tL9NdI0nTyXhqWljjuVWC3gyqXaNi3D5+o9NSqnjhpoqiqSjXbJwFLEPsI9fr20MWupILlC9slgSarcpPE0hMiKo5bnvq0CTQStlqV0hh3SlViIyuSxHsB9ca0qTTSXWGAJUxSpETuiQhVXdjZn1PGf10yywupqpa6QpGoWEBWQx59AR+YfT640TFXBU1ssJnDzIA0YVWBIIw3Pp9tQINSvtt1rai3TJOaVd0MclQfDLvkZAH2zpQ01GZjQPbWENMfEjlKiRcf0gHv21teVttZQxVddId8kwFMrL5g5OeD3U+XGfrrFDUUdSHM1YxRWV5Gjl3CND6En1GP20GmQ0rL0lvlaaGgd1pVLTMjBXQ/Re54xpO8XWqoKBaq226TwpIfEnnjlSOQqT6q3fWKy7WgDxZ6unaSac0wDyDMgIGCB9iNGqqieOn8Ollp/GaMRo0kYKoO/Kngj76KBSBNluNuuFGa0xGcSeGGSSNQI3C7Tn350VWt/h8QE9MHQEqgpxkKPYkc6FurWuKanmqIlqkwu6KImGZs5JC9hk99ZtY/hdY1GlCEo3jMhlaUEeJkEAL9QxOf8uoGG0HqWpkho6aKsemFYFKsKfG0txyoPpzrYx1WHngMs5duI3OAMdwBjjSQpI3DVKgSPwWR2x4Z5zjjtyf7aVanWWn+VE9Qw4bdGTuDe4I78Z1RYTwadDFEtGVaT8wY8IPXkaUpoaNVlYSxQQlgS8jk7vvk8ffTZ4p6ylqKPE8O9DGsinDle3r2Om8dtq6C3xUFNG9VUKvhoszAhckgFvdcaYLF6OpWvuNS9BiqpY24qMYiQn/AAn1+41i6xXRkZ6erpYkRtu1o94Pse+mtvF0s9F8/faqDwkXBp6SHEYX0CjjJ9Bp3HUzV1sinjR6UVBLqkkXnUc8Ee+B/fQYp6or7ctDHNd2pUcIPHdY8pIR23AZ500mr6CWgSvtdbKI3Y7PBpxvBHspXJ08TxJLcaeqpIIt3/DwnD4Pd+OP01syxq0M0kaU7Kyp/L8wUHPIHf01Fp2QY9P2+5LU1lRNTUUFLWhX8ZYDHM7Af1jAGnVFZqO3SSVsyS1Mm9vFqJI98i4GRjHp9Nbw09XJVeI9ZvCDaYokwME5GST35GkKhr/BFWL4NJUK67I1V2V9rcF29iBo9X5Ieasip6M3Smop6hanDQiGnIbcSR5h9x31pa6emCyP/CobcK0u1RHC/mZ8YyWGSD30Nt8XTt6akuUHU1TU/wANMcTCGqIjDgAuCMDOCB3+ui/jtQeIt1qoImec+E8C4BB5GfcnQ/00B+AVZrx01brRU2u7PHRRF3hgE7Z+Ywc5De+ffSto6FtFqiCWhAsEsvzRVpMqWPOc+mmlZTXa8UNfFUU0VM+8zUG6FZHAXkkA8An76e2Ov6sq7fAl6oaSSlyI528IrIwx7LwNN9AiqB/V1vu9feqJqDqSOnooZgtRRzqGWc45APqCM99SWht9qoreILbRJHGpdyscYCp64Cj040BmjoLfVyW2KmD0AzVTvUS5MfJGFAyTj20Wp6Sf5COOOvUIzCSMxxnMkTc4OeRxoDGjSUtPBHIr09CambbKrRMgYD2x/qdGZ6Zl8MQYLLGSmJPLk89/XvplWLVIXFMkEs8cW5aeT/hu2PUntpjVVzxTU1I5WatljSQRQPvjByAc47Be36agyYQHzccfzEqUpWNGafeSoTAzlXJ40zrK+qZaee2U9LU1dS2xl3kxKh8zEkHvxpjZLBPL/EFu81XVUteG8eGoffHEQeygYO0g9tNE60t1LeU6NttjqoKaOMRxVKU7BHkz2+3poNdlojYUq7FLd6+nqnuVwoYojsMURCwyEcnJxnHfTervNse5VFjlkEQVcGOshJDnAKmM4wRz3++ioqhNTBIFeGJNyyGSI53f4ee3Y8/XQ6zXea7XSt6SufS9TQXCh/mwTzsJY6iDvuRvQY4IOO2ioUhRdaKmap2tT0u2NP5UaxhRvBwT7HnTa3UF0SSrF5uEdTRyRhYaYIsW1D6u3BzrFIHtFxrJam8Baeo8IxUkR8QLJtJc59MkdtKtcJ445nlQ0iI7JI9SwY4HYkDRUf2QdWq33CPd81SlaMZjiWn2/lHY49T307uNLQpRPLVVv8PkIDxTOpYtj8q7ceum1vnucsKD56VxHyZBhQw9wP2/fTJunaqvqBNfK3a5L7aeCTCbDjaXz/UMH99OlRDnD8YHwooev+gZBYqNWulGTKvgQk+JgZyw9MjnONfNI22poKianqAVkjOxlP8ASR3H6a+3NRY4o6VVa2mNJt6STHBZQF4zgnIbXzF/Fx8Jrl0B8RKm9NZmpbZe53kp9iEIpBOfsSdYcyqTmjfw5X8GVPaqg/LojAlRwWHtpW6USOy1lPKaerAyk0eRkf5vfTKzMYzslXapPC+h0bq4HWAsuTGOQMZ2j21h9zrtG+WGEl1ktE3+GX4lOrPhpcaOiuFZuty8SQt54Jf07ofqNdg9CfFnov4pUTUrGDdWRkyUNSVkEvr5SRgj6d9fO+4wQzRhmiRgWwWI5AxzoRYesb30bczUW2okFPG2RFuIwM8lSOVOsPL9Iwc/5x+OT6aOFzfTKXfHo+gE/wCD34f3H4i2frDpiQWmFK+CquFuCbopkEgLbF7oSAeO2qk/Gr8VqPrj41VNPb5g9q6Pp47RS8gxtVE7psfQHA/TTn4YfjUq7ZZKu435nrJIKWaKnYAeKlRsPhBh2I3Y9dc0XL5q5xO15EjyV8j11btba3iSMcsCe/pxq70X0zmRzuXNlaitP9nPxRlH8hpeaZqSkmko/CnlCBQnibXQf18HuDlQMfXUCRZ46d3bfuqWG8SghtqnHl47M+D+mj/WtrrKPwYI6n5p0CQvNuyVwuQB9RuH7fTQNqsvWJ8xOhipEIGVySdvvnvu17SFr/JdLyepvCWrKhU8CnUsxZeWIJ3Y59ZM/wBvcae0SGSGWafw4zMCpb+opnczgHu2fKB640PWNZ4ljSBD44BVdxy3px/1jI/5Ro1bJYBUNIcEUwCxDaSBt7OT77ySPtq4AVhh/wB4WFjDGsKlAqSEICfNJg+oChU+wX3OpDTwCWeDxnIqpHUU6o4AEk0bCLPqojhz7YJGeNAvBZYaeKrhQOdwlXdkKinLjt/W+E/6NF4WjgmYzndUSvJDJIMgIzxsahjx/RH5M+hGq46ZA5HVKJ1qoqZEhiSJ6GDfgbB/Ko07er5lYf8AbW0q09JTNV3etZ4mDxtsl85hhbdUSD6yyMiD32caa0wqkZIhGEq5ZVlVWkBMcs64iGO2IafL/rnTqFKKCq+ahp2rtqo0NOWBWWGNilN9jJMXb7JnRk7BTbHcb22qxS1lMgqd0jzSGdiPEYAzDg48kRVF9jp5SwxWtaa6LTRSVMdUIIVWRnUu6t3z/gVUPHroHS0jTv4KwPIrod5Mgbftc8gcf8WckfaP7ZsPoqxmlaovElHEaHpdVaSRztjnrGcmKJSfzu7bFx/hV/XAKUXEtt1qszV1j6QpjKH6fK3u8iM7hU3KZh4UJPP5EKDA9WP111tN+E7ram6Yor9YamGprpqcTVNDK/hSISMhFI4J59dAPwp/Ay4VXUNFN1ZT0tWIJXu9xeMhzLVFtyAt7BiAB/lOuvOufifZugq23Ud1hmkFduLNF3gUHG7HsecfY6Pdx/DyJKKl5OBa/pm4mtS09VWeqomjlGYaqNhux2HPDE/TOhPXvSliNmuVzu9J4ooIfEgUfy0BHpkeuV4+uvorX2joP4sWZpZ6ekuEJUgShB4kTY9D3B18/wD8WHStz+Gd5l6S8VpqGVWnpXkGPGiOfIfqCDq/DyHJNMolD9HJkt3nudwp5TUfKF6lUjhgGV/MCnrzliR9saXuE9BSYW+060PkVXmhwAxbAOQDjsDn/m1tQU0DVK1VXGkO0Myt4eRG2DtP6HGgfUT1dPLNBSmOeirW86SHOfXOD2/TVPIw4s0amjThzZMW4suDpiSGr6fTwLmk08UqpDIkoXbGRhm+20A498aCdSdYQ18T2mlrVE0vixwgDDzCMFh65yCi5PY7Sc4Oqjt93a21chsVabc0QVjHNKSsnocDH9tTu+Xvo+/NDFfYTQVwhxBcUG2OUnJK7h27+n21zIelY8M/cWzfL1HLkh1sH9U2uts3S9K7l2rrhT+KZodyvsVtu1h3PAz+mqygu0M8ElNgmmclznOBtweCO35h31bEFH1rBBGteqX6zRpvppYGAnRO20erDJJx/mOsy/BmO7Qs1tpBTRP4flwzZyMuH4BHOOB7a19zJG62VSae5TzvLbYlhSJShBJAyT5iSRyMa0NRSRVsirVvGAhUOFyruVJOB3HGO/8Ah1Kb9QXWwxRwVVKrtFKsKucquDkO2PX8pxn6aCtT1T1tQadFqiWLDMWFg3Dy7j7gfpqLJfkehlKkcVPJW/Nbppo1mKuQAEI5IGeePQc6knQXS3+13xV6L6LjiKz113p1qw+SQhYM3+UjCH1/10BdKgPDJDJHJGYmWGQlT4RU+g/Uf31df4R6Frh+JPpo3CtecW+21dyZyqklhFhf+2sPOy9OPNr9DYIXNUSL8eV/Nz69t1gpQY/kKB5mP9L7pAEA47bVB/XXJTRoMKk0bLE5G8MEy3fac9xq7PxfdRNcPjl1ArzeElCkVKrYXtHAMgDPYsD++qccwuPnKePcmGDKQApk2dwD6cHH2+2l9JxdOLBh5avL/Jaf4Y+saTpD4m0PV1VV00C2p2lo4p1Dhp8MAdpPfnvr6dXP433j4mdIRWKsjihjLLUT1tOdqzbMMEGfXJGfTjXyx/Dn130J0F1rPdPiV0892t9TRvBCEj3tBMTwy5xzjj9dWl8T/wAXt1vpFo6Dt4o7cahdkCgghUOWOAOzEg/tpuVHM5/23o7fC5HC9qOPLD5X+X/wd5t8Dus/iD0/Tdc2jqk/xChqfnbdbpNjRuyfkL47g88NxjkjJ1XPUSV0lot9PZKSi6W+IdpuVXWXQsslPup3WSWRUdAQ6F2YnI434HAGgHwD+N/xi6B6ZsPX3VvTdbB0teHaJZ3U+Eqjsf8ALn0z310r1tQ9M/HXpWH4g/D24Q03U0KCmppw4TfvKKY5hg+Xkn9BpcMIyTi1T/5NvL9OWCayuXfE/wDUvp/p14Ir0d8YviN1J8lbKKboeuqV/nz0v8ReKR4uAPDLRjt376qv46fDXq34rdT3C89RXKlsiU92pbDb6RJzNEJhEZahkf0REGXJGPIdWb8ROiOtuoq+11146KttkunSVJUVlBWULApUvH4TRxEqASpxjkeupVeaGxXCz2z4opA1ZQ/wytiprdMQ4muNxYCV329mQK6EDOA7atx44Y3cUcLInCTTpo4j/Dh1teOjLt1nS0FjoOq7fbKKqmrXr41WNIKWQjx1L44JIAHc5GAca43676mm6s6vu9/q6zbJcKh5vDVdqKpc4RfYZz++u4/jzZrF0F8JeuKzovqf+Hz2vwOlqu2uiiauCMDPKcH1ld+P8KjPPGvn3WymRwPBUFy+SOcsPU61YpdtsPPc8eDHjf8A50bQVC1Ct4kgEoOGIbgL6YOO+p58FPhtdPib1jR9IUCuoqQzVE3IEEa4Znc4xxnUS6StFZfrlR2y1W+SruNdUCmp6SPB3Ofy8fXn9tdm9SVNq/CR8KJOkKSRJ/iP1FEWuFUhB8B2A3IOPyqOPvrB6jyfbSxw3J6MeDGv+pLwiE/ii+JHTirbfgn0V8vH030vGkfixSY8SY8H8vBGT31zZOVlBlpIzGhJYu7gMwHr7nkcacPWb6n5ieJqhD4u9c/mc5BPvgemfppa2SieGnqWiZlpxskwc4GSQMEd9zn9Mat4nF/psSi/P2VZJd8hLfhn0hF1j1Pa+iqqOQy3SeOsq33HMEH9QB7EsAD+uu4oqGks8EPTNvjhgtroVpgEP+7BCfDwv1Iwfpn3GoB+Hr4e0HRloe/9U2vf1DclV1nlBBig25WMcceUr+upvdaqOd1VJvDIP8pmOCSOdpPody/31xvU+V3l0Xg7vpvGcF2+yMy+PSyTDPhrNUZlTb5oZOzDGfysQD+uotW3qptdTKsczNE+3x4iMKCD6D/xqX3m6GpYLUxypPGXhklBwS3YZ4575/TUOvMAWIGvYyQjymUt3J7Z+muC/B3YqopAbqe4CouMIgp2VKpC4Rmzv2/X9W0DpJy9rltqHxqdpGWIScNHgggZ/fT2oniQU5qm88EnhJnOEz6j9MaaN4SXiopmT+S6gKw/x4/8D++hBU9hYlD4q1cs4Z43VkwuMEbyFYY74wRn3y3uNSqnnqaIUVHUo8brII0B4/MRtbtyAXzqNhYqungqZqpt9EGf2MuZBjcfXG7j6Kn11JbpcBc7dRVIdJJlO0Atyuw7QMf5lP7qNWAF57gtHO0ssXiIyvTuirtXw9xH3P5iNMbhCKahoa+iDy1dM5ikSX8yqTtcEDgr5QQf82nTyRV/y8vlIkRndVPMbA5ZSPvnWZGb+JwkEuqbUfI/pAC4+p7Z9Mg60Y9oRpeWXv8AhH67/h17rvh1c68R0lbC1XSMjBiZkHIGM9wQcf5ddMVE5q6aOeWkkfEhi2RPnGD5S3Y9tfOW3SX/AKSvy3q0ssUtHUJPBMn/AMvnzKPuONdq0vVHxLvVh6e6xtHUVtjo7pEz1NA8QHhbTh+Rk7jjP7a63AyNpwbPP+p4Y45d19lkU8Ez1rbROxnP81MDw0IBxjI40pDZqKvkjvFdQQw1CR5WQ7WdCxw4yD24B0hFGzyr/Jklp54t61EZOG4GQ3sef7HSRr0+bVLXEstOp2SJEm4RnGOTnIOfprqw8Uci/wBDyMU5maneqKvKd0WVP5schfYa0qobhGompY4J0Kv8wsjbDnjBUjvjGm9PVQS3j+HPUQz1EcBYR5DSJjBPb05x+mtoUrY6mSCe8VUytUruhRF2xR+2fbTkT/YNe21y3bbXuGte0TGNJiZFf6ep/fRKe1UE8rrRdNbECkCSVG8N1HAY88tjJ0qL1RS7YbdVR1TkkLGSN55wVB00v1+uFDb4lemmDGURFDKOCWwBwce2PvoWrojjYpH03bmA8C2U1W8jIVM5CrHjgBc9jhQeffWvzdPT1kktPHLVRY31G2bHhv8AlwitjIxp+9dRyW80VRS1MGR4chDjneMZOMkffQe22b+FWye0CtngjRmeOqVvFkVD2U5740QdUEGnBM9wFXAlr2ptcsC/JwVPtz7aafN283Mwy3GaGMQ7o/5YeJgSpypGeedYudujuMdNDWyQGKNx4cGMGQBc7iOB399DOseqKHpeogti1ccdRCgEtGtJlIQVXaQ2eTwdQaGlsmwlrpIW+YkWLxJMqVO7BP201t7009VcZIpa0jKwyB/KjOvcxj004vtZNSK7263VFUUOFgyAhz2JOc6F2y53qWoENVbIqAqctFUflkzxlWB4OQdZ0M2EiamMBaiKKolaQBVUkER+7e509qKqCNHUuI9quAxXv5Rtxjucg60qxJVTwGAxRo38o4mG9WA+ncaSS11fzEdbDWp4cOGdJVMgOO209xzpxT1JHUXGKaqM1TTCoVJIspllGMjyngacziONt01SAp53MmC7nA49j/8AbptSNUvJI9TTTwSKWEeTkOo9Rznn01vFDU1kThsRNJu+XkZFZkbGBlWyO/01CGKl5GLwGORkZMLMHAETaSqaEVES1NZFtmpotvio3IA5JYDv6Y+50+ZGIB8dHQKCU27Sze/9jppJNG9Qz0lRM5lJDhcshIXGMn051CA6m6ht0j0dxWCrhjr4SlOpjIUlmUhjgccL6/XRaSrjt9M9dKjyTqWYImPFkwM9u+m0tp6iqamnrKW+tSUasJZKQwJuZgMYDegxpaWgkgn/AIvIIgrRuGQR7pA+OcNyRnUtkGVZTT101K1I7x2yWFvGpYaYIWdjwX+oOOfbWqx3yG2UzUccJkQrIzOeFi5wgznzY0glPQKKW8Q3mpSScuEjaX+W0beUKR7g+vfWKC0X43Sqr3v0FXS7BHFSmAoY5A3JyCM8BtKmHRpW3i7U13jjhsF0qqOrjeaWVpl205XkJtxk7jxxqNWq/XW89WmaMVVtoTH4csVRCdiIO5ZgccfTUuvNRU1Si2z013dcKVmpCFY85xnOcdtLQUsdttbUghUSspEUdTIz5Lc7X550yr7AIdOdH9OWuaa4WiCdv4hKZ2DTFkbdgEgE8A+2ilsitZnrljkrJpIpwJUdCQpAO1VH2zpjR2dFR6+DxFqZM87g3h8dlzwB+mkoKjpvplXesvsy19UN1Qz1Bk3N6YA8oP21HX0QH1XUTrf6ixCW2vSSIy+JICHeU/0EA9x2OiFs6fooXpZ1poqWaJ/M0Iwp9x2zjI0EjitVNe4rwaSesqHk+XSoSNREspHMhAGNSCSsu1XBOKar+UwwKS7d25e/r9NFNEJA80lvZUoa1PLjfIUAGAO3OgqXakkaeOKeeZk3O7JFwT7Iff7aC1F16etQibqG6mqnq5VjRFbz8n1VeMc+2mtwq73TViLZai3S255TCYWhkR6dl4Y7vUE5/wDp99CPxItkgr7mtTSI6UZjpAoJaqbaQee+O501vM5uVNHE1ZWxUsw2+PRHnAAHmPoPTW1dE8ywQWiRfGqAKgCbc8O37jv9NK1lW8NG9NFBBVTJEFngjYEnJxgr3A8w1YpWButg62dMDp2ha1wNULBOP5EsT75txJJkLfc40+Wvlp6eanaVJvyxRNULmSR/fb6nUKi+JMVd1C/Sfw6qKiCptO9q5p7U08Lc58NWJByCPQ6nD18dHcaRrrXrJJUQloadIMOWH5jx2OhJ0NHY5Wd445pY6yRhKVdsptTIUA49gMHTKrqp62haXpq5LneC1VkNDwfMhyPvpW1LT1Mi4SelhLNvWXIOS2c8ntyeO3OtmlenuSJHVBKOaRojQJSqka8YDgr3JJzoKX7DQhQdR2+S/mzS01VPNCqtI8Y3RqreZSSOOc6rf4+/DeH4idFVlhv1DLVJUPmGdmBkp9vY8DgeurVFKLTUS1UBbw5YgrKGCA88Fjpt1DfbfZ2jpq2up18VSCzHcvbjtwdLLGpRa/Ycc5Y5dkz4/wDWfQHUfw06km6d6hoZaeSJt0bMDtkjOSGX9MfvpRAJIUKruDL5tfQX8V3wapfin0BTdSWlaee6UxVqeWJ9u+NyASq92AweNfP6CGttVVJabjEYJYGKOrjBGGI/1BH6a42fC8UmrO3x80c8L+wPU0j08jRMP5TduNRK624h5WUYJHpqy6yjWUB1wSTxz31Ga+3f8RGVtxB79hqY5uJdKKaoruhajo/HNwSUocFVjO0Fx2z+ul6vrq6eI81KsUG6PZGo85XHrk6WvtsUCQKjE5zgep1GEp3XHiNtAycE66ePO9HKyYIqWw/HW/OUhim/mZkWYK7Zw+WPfv6/21q1MsSypIEY1B3IFwCGHvgY50yo/wCaAYwCR3I5GitNgBNr8xcr9/8AvrZDl9Hszy4nbcRH5WshrnnpNsjvCNgjXcFYLgKPrnn76zQVDW2MUdO2SknjlmQtyBhQF7nks2Ppp9DVSUVMzz0imKRx4fYyB/yqe/bOn9NNF4yVUUaO0ke1Byrjg7TnPcE8a2w5EMi0zHPDOHlCEMhpJPFfw5EjXsHLEqhxge4Mhz9hn10dgmqwiUKQBkMJjrJgM7kVhNUEfVnGzPqRjtoMttli8CkpszTRMnlx5fKTGgB/wknefoF0SzVQJUwSx4jgYeIRyZIYnz5T/wDrJGQj359NGynwGI46pjUCXAqZt0DsW2hJJI987D2WOnVY/udEraUWaOigo1jkl2TyTHjwlOUpz9441kkI+oProNFSwO7W+VwHSNknkMhxI3/EqmB+uBEMf5fUnRiiWuqQStIiRSTEjcSS0jopdN3oEhMSe2XPrqSdKx0na/kPiGjRjLRJJLUOI46fau9Qw8sIGOCCQzn1BwffVt/BLoOs+IPxHofhzVTVMvT9hhWsnSlQhau4whEkdv8AlcSD7qcd9RrpaltVKKswmKCnsUT1xKxhh44CosX/ADb3VePUNrpP8FPw8ua9ZUtYKxiEp/GqZIxtDhxvbf7EuzZ0Uvj2Hk0pdTtv4d9GWzoqxmOjpxEZGMshYc7R2/7n7nVH/Eq42y93qs6ivFSFRX8Gm3D8iKCAcD3yT+urf+MXWg6O6WLU8qx1laTFGpP9IHnP/pzrjDrnrpauOVDgsy7U2SYB9ic6bBBzblRTldeC6vw/dVS1nxQFotTyNR1FFNNMmfLtQY34H+Zox/16rD/4k9dTQXbpSmCqzz0VQWJ9V3pjn07t39tXF+DfoeWisFw+IVxAae8P4NE2MfyAfMQPQMwB/Qew1F7l0HS/iN/E/cLxdF+b6P6DiShdDzFU1IOfCA9QG5I+g0j/ADbQVqO/JzD8J/wg/Ff402+C7U8UHT9llx4VdcYzmUD+pIxyR7E99Fvin/8ADR+Ldqo2vPR/V1q6jMMZZ6NYGp5jgZ8mThjrqn8Tv4u+lfw3wUfS9kttPcuoKiIPDQowWGkhAwpfHYcHCj66rD8Ov/xD6v4k9fUXQfXtjt1LJdZzBRVtBuEaykeRJFY58xyM++g22LZ875umq+yVlbYOrLRNRXWmnMdRSVUe14mHBXHr2PI403rqeKgAkpqpKmjZMCknOVjI5OPbtrvb/wCJ78KrTR0Fj+MtspvlaqSf+E13hjHiq6syNj/ECvp6a+blZVvKC3jMVJKqNuPvnVndVQ8GSex9RvbZ/G6WrXcSYmlo6tuY2B5EZPYY1PB8QpupKQRwXGW13amiKxwv2kkJ7Z9eNUMtNNIxMcjqSQchiDx9dGjeA0Lx3l/EYAMkw4kjIGMjjnjWdwsvTrRdUUlxuXTrx9aTU9PCC8kMkaFhI68L4nqgIJPtqPXDpqa1WWtq5p4o0VcI1LEWEqM/p/04z7bj7HQbpvri5dPz7mqUulqi2osxXcUGMbcN3499WHS3i29QNDL0vU0m2VleenmQ+E0hOMEAgxk+w45PudZ5JxHTUkVZ8v4NHGKekKZk3ZlizGuFUBs+gJB1c/4HqMT/AIir3VLHDD8t0tUyLNtJTG5VBA+oOhXUPRNTLbIUo4xRGsl3y0U+AW8+1trDggE5A+p9tSr8CdDcR8aOtovARzb+k3pJVB5A8VRn6nA1zPU7XFlb/X/Jp4q+SpFBfHO83G9fF7qxxLJNuu08S+EzKEZJlUcZ5yBj9dSCT4G19D8G7x8SOtLlU2m5u1PFb7VJhpJ9xDI8g7qWG3H07+uo/d+taHpv4v3nqGvsdNdnp7rWEQ1GUVpw5ZXcDHbaeBwfUav/AKV+KFH8erT0nN1fS2x6iz1/j1tLTRpG9ZUj+VRRFQAWjBy7Z7BfbWfk8rLxsGNwXxS8l0MOPkZfm9nJHWHSXUXQF4Nj6qtr2uuEMUzxu4BSN1BDY98EHW/RNNR113oqeonjpXWRZCzknyZyyEj0ICjXVnxrtHw9sl46n+JnX0Q6iruoZltlqoYpjuhgChJGXBG5sKRxwGxjGo58TPwn9LChpq74O9UT1dw2K9R0rXSj+JwyMobarL5W8vJB7YA9edGH1iOaK7Wk/ssXFlxsylLa/X8HR1r/ABiyH4fU3w96l6IobrZTTfJpF4eB4SghNoHrhc576H/Adb7feor1a+huqauxUEDrcIHdTISQfLEV4LcA8j0T31wQ1/6y6Euk9qqludvq6ZljFPVB1ZSowBtfnOP/ADqd9D/iQvPTNxo64VUsE8EsTLPHI25cNjBXsRgkEHI5OmnHI2n+SPf8D1n0ifHnhwQWLJJeHuL/ANj6SVPxB6pqkitHxDvUFFPRu4pGLGJ6okAtkA5QKB/UBkg4zqOfChbTbPiDX9QTdW3Kotl2q6inns9a+2koaiVlekmjHZQ5O3Pu51BfgJ+Ij4Q3WarvnxHskV0Zg9X/ABGXdUuqbeV8Pkn6ADn9dTSstjX5+pW+F/TNa1nvVfHfqx5YyJ6WgpwqJBECMr4j+IVGQQqgjV+J9tvyeW9R4M8OX2skUnLaafx/+Dmf8VvUPRMXw3obRJZHtvxJrb1XnqkSyECOX5h5C/8AmDlxtI4xrjqloppqtYxgSO8aR5O7aWYLj3JJOukPxu9f0fWXxMoKa1O80NJa4opppqOMTFnAPhuyKC7JgKCctxyedSb4B/A2w/Dixw/Gj4zUMQ+XT5q12moJLue6TuD35zhe3HI1ZyeZj4mKM15f19nDzwyZsqhN6X82Sf4F/DDpX8Pfw8k+MXxEWNurK+ArQUU4y1JTPkqyjsJW5/5c6566x+JNd1b1NUVfV0S1tuaql2yRD/eKRy/BDf1D6ac/G74ydR/FbqupuNXIYbdTJmipI2UKq5YBmAx5s441CKOKoDyU9TE35N0zscrycg5B4xrP6Zxcjb5PIXyl9fozcrNGLWKHhBSXpA1e242G6fOQVSxKzowXavlL7gechRnHqePXVjfBr4VSdR9YNW3um323ptjPWhFyk1QCQkYPrggA+5BPYjQ74f8ATtDHLJUrS7HuCr8miruBwUyQnqcL/b311b0r0zTdMW9+nLfQijePZ82JCN08+xWMmfb+n/oB9daPUeT7MKRbwOO80/4QXulXFV0cdZFExWIiKpjXloRgecDPuNQPquruNPNJVyK7UU86l3AIVGGcDnsDnRZamqoLhNGtOAwiLCIjIqIwe24YJIPPvqPXrqKCrikeeRmo68Ezo3BR/Q49CB6Dga8jll3Z6nj41F0DZ6ypqYzKs5PhxCRt7DLsMgr9+RpncKulrqQy+R6dwYyrJzGx7Z+vfQyvqRJEkaKHAlwXyB7YYgfYaDXqsnoQ1BI2wvtDtGOHx+XGPp66pNdJIbVdIYokWNw8nnAYDlW7A8+ul4qA1E0FPWzKkpjEYfsQTtO7/wA69RzPPJHOQsZiUuVPO77a9XiOa4+HQHOT5Q59M57/AH0aEFaFKcyVNBKiske9VIPCsQdmf0dD9107h+Ymo4aySDdNDlJE3Ab1iBbI+pyR+g0xWWCkZHRCZcqM47+Qq4P15P8AbSlSzpdVkpI2WAnx03c4DHd2/f8AbUX6FbsNzNTrBLVwYhklKMqoO57smfvr1oqY/mBFdyYjGJJKXBJBAjchD/Ye+hFZU+A7lmVxlHwmcZHYgds4YZ/TWy3OCCfdIDJvZmAOPICjZ7dtacaplc96DlQYqevraU1KJTS7RuZ9wRXAKN+7L/fV7/hb6huHUEtV0Lc5o6kUEprrY2CrEBiJY/r+UEfc6pGyy0NztsNG8KCokglpxLK2M7WJUsB2O0tj/lX30S6D6pruhep6Tq62M2ynx46Ag4HIfGf8rauwyeLJ2MfIxe7icWdNzxdVWa53C6VnVF1uFM9UscVMoMK0vJIGB+bjOhVp+OyVnW0XStJZKmllE5WqqJqUqCoI8wb15I/vqa1Yi68ord1JZ7+whkCOUfMJKEZIPGCcZ5P10oOnqKGtNJcrXJNVRkKbjBIAPXG5QB2BPOOe+vS45RnFSR5Np45tMe1NJXWK9VfUvTlO9dUVboxkiKhhTYy2PTJz/fRu0Pd7lQPK9LW0PzhQMGdVeHnDZB78/wBtRiqtyw06VMNfIHo2YxRxuCskGcqpPc+mvLe+rb5c7ZdrbblpqSpYx158TfhgRncpOF8oDcD109WCUlaJVSVEM0bRwwCmeJzHsdFEoI/rGPfSe6sFZsqKDwZXiQKXIZTIO0mOw9D99LQpb45XWOmaKodnOPE/OAceVv8AzoTdDRWOWqroXuFWiTKVjmDTCAEcgkEEj99K4vtZbdhB0thvdwraiYpLLCkU0rZkgOM4O0HjnTG69WUvSFDT3i82qoq2Eny9T/DoS6RZ3edlHIXAX99a011E9NTtR9NtEJZHjeUxN4VQNpxkE5UZZcfb76MpVU0ss9ZbtlM80Zj8NmbcXXj740wjTG96gsXUluNrulDXvFOY54pYpDh1Pm4YEMv2OgF66YvqQUydP3qjp5IF8GQXGkFQJEGSrbu+4dvtqUpFQ09OWrpVo5FxtlZgQzkY8oxj99CKyCo6nphRUM9RRJTvlpFIVnYAj0A4Oc/oNQbwRK2fiG+F1Pb/AOG13VENXMnn8ZKcpvx2DHPlP31p0p+J/obqrqT/AGbrKB6Ay5daiomV4FA7EY184umbnUw9RVNlr7szQVOWzJuZTJ/iUkcDRdJzba15bNDDUyTPtmqPGOTg4BUE8DWv+gRjWY+qvTVRaflJZ6e9LcDLI8wmkZfL/lGPTT4dVdP0iieoulMgY7CDIMZ9sa+X1P8AE279N0gijulYJZFzEkMhLSZJBXvx203Xrjqq73CnlarmpWjUu0chYjGec84zqt8Nph9/rs+qy3W0SsslPVwysMOu054OkKa6W6Ys8dWh/mlG44X17/fjXzKl+IN+jqqaGK610bRoWhkWU7E98jPIzpCj+JfWVPDJSxdU1yxmUyAJIVDE+uQffVi4Uvpk/ql+j6e1F1oJG8OGqgi2ELkHcxx/l76aU98t1O0SSU5gglJJkcgImCRkjuM5PJ9vpr5pwfFHqqllL3DqSvkmVwIP94OQPt663qPiz1U1dIkvU9wKHEZd3yrjvx7ck6d8GS+0K+SmfTR2RplkWrgmpI0KFc7gSOAwI78aSenluBko/F8OkqY2zUJOFcMynyhe/bXzQj+OvXFuRIoOtLkBESqq8u1O/YD1400b8RHXlTIZJ+qbmUiUjK5Kh84Ayfpqp8GX7J759KLbaqy2VEqxXuCqoAgSno5YFJgOeTvPJydOKunRbbVQ3S7NAJzskngcRsO/l/v/AH182f8A9ID4v1dOzR9VVEULDbvUkEqO32OmN4/EF8XrhbZbZcOp7pUso8QIpOFHoTjvof0OQb30tn0pS89NW2lgVbpJULTR7ShLGTHYc+uoxU/GXpdVkp4MEpiPxXHCD/FlsDOvmxJ1r1jHRy1NNcKt6vHiMyzsgLYz7++hdm616teKpWSKad5nO+VagnafTOdWLgSW2wPk2fSaf4odHXpKgSdd0nyNKu04lELNL34bPbjvqLv+JD4fWalmoaiqpZI4v/nRxiZJM+zep+2uAheeontVXNBXGAyExyBlyA3oca16X6wuotDU90p3uM8G7xAE8PeoPBA78aZcOnsR539HaN1/G10O9fS0lpsdfEaaTPhyKI4JyPYHuToXdfxy3GpubxUfS6Q0UcDB0ZCJRIeF2nsTjGBrkYTLdyHqvBZZOQsByUHtn3GhNFdYprxUWekluFSoRvLsynlHcH6HjWn+jivoV5n+zpjpv8VL2arrb5f7T49dO+2Ceshy0S57hR2I9OPTVu9K/jX6U6k6gnt1atXa6Ew+GC1Okg3ggmRT6Zx2Ovn7BIbnLE97dqGGpkMKoc5lwccaK9U3Om6cpqWvtNojk/8AlEsWPPoTjSvi43qiLLJbPpm/xY6AqpqKti63M8pT5ekbxo41i3DKyPGuNwGiDdKdTdUW+nvnTPxHjFb42+Wrp6NAkgGNocE55/7jXzKp+rL1TUtJ1DOX8OKVVaCAEgnICk57DB1ePRnxy69td6pKhutbtDEJtlNSI6Cn2gcb8+nlGssuD7SbiWxzKXk7jjq6u21Fphp+lq6pr6mUGtkpaZYoQ+7BMmeRkZb7c6bWWusNvWtv7U1yp1Speij+bUb1O9c7c9wffUcsfxatvUMlCk1UJnlpDU1VXFISjzL3QAN3xqbxU1l6vVoqiieWCXLsyho9rHae3HP11ikm/o0pr9ji9GouNolppqd2hRQ4eBsuwPPmx2+2kqzqCy2eg+cvSNAsKxRoI4y0qs3lDEd8epP00Arrj0r0VAjXWvr4zMxaOMmSR41GR5tuRjjsfpqRUtstd5pI6imMk4r6QMrkbGKN/hf0OkeizsmK1UlbPJHNbaqCNoSGaKpj8sykdyPTUau1h6f6kLV90usXhUo8LZHlERj+V1J4K+Xv2zx66kMVY3hU9NSsFmRfDlFS+47gOASO/rpOkeeW6T0NCLZNblRopIVX+dGV9SD3BOdN2BYzj6Yt1fa6ahneO501vYpRzqceEBgAZU4PLEj3xrhn8U/wSrem+pKnqSjqVkS5fz3QIAW8TO4j6Kf2J12deY47dPW2iz0j2eCZw007ErvIILFGTO37ad1PT3TfVlL8lVVC3WAxmUJjxXjCIeFJ929NZ8+H3Vst42f2H2+j5VM9RTt4jEGPODnGc5wftzx+ms1dPDXxs8X5gu0jXQH4ivgpL0lfanqKz0Bjt9WweRShAjkIBPbgd9UA1PV0s7NGFYbcnOTnOuRkj1lR3ceRZI9kRm7WbYjFhyCO+oDebU8RJ8MrtyQffV0FUrImjkhDllOcH11D7nY5ZI3Ux+RsgZPI1Zjm1JByY+8aK2oWSlcRMWUuc4Pro5FGkrbETG4ZBHodMrpZnpZgyhiEzg40pb6rwG/mHcvb7HW5zT8GZxadDqQzRq6PDHnA/mbMkaZRpNBIJMseQRtPIxzxo81MJCpJyJFHPudNKimVFIZS43eUjjjUxzK3FNUz0F7rKCMyoqzbyDiVMkDGMDH3/topQX6hmkMbyLSiFA7RyHCybIsLGD7GQlv0GgzoDGq8FRxtzyNIVNHDOSI0AJAAzrVj5UoL9mTJw4TWtFkU1NbKpaJJKYimggCTT5LCeKMhncDtmSYkD3B+mpRaJoLWtXV1kFNJS2uL5usWVsM6bgH8ufKTuVcewU+2qRo7reKCeJ45/Fip8R+DI5MZTcSRt9PQ6NR9YvcrUtjuMUaR1txSavnDEZhDK23/AJcjkey61xzRyKmZpceUNo6Y+H1PFXW7p/pNbXse8V5u93lfAYJIWSJGPoN4Y498a+i34daHo/oCytaqmsp6e41JWNTL5Mxpwo3evOfvrhj4N9LT9adYXWHpNo6w09PSxIIpfLUpFDvAjJ/qDlyf+XUoHxFu61UsNWtRikmaBUnBVoyMhg3qDxroY0s0eqMOWUscrZ3d8W/hFS/EwQVkd9noqyniMdPg7oec84+ucZ1zzaPwb9e3Tqgw9V3a30thicO8tM5aWZf8IU/lGoj0r+KnrTo9glDXrX0cQH+7Vbl8Agdj3Gj3Uv8A8Qa+UlskjtfRlFFXbeJZqhio/wCnSRhkguqYbvZdv4hfi501+H74Xm3WYxQ3KamFHaKGJhuUY/PjvtA/q99a/B+go/gX+HVep+pSYqgUMnUF2dvztO/8zBJ9eVXB5zr5rdV/FC+fFfr2k6h6zuZrGnrI43JOBHGXGcDsBjX0Y/GpHcF/Cl1ctoRiUo6ZXWIc/LiZN2AP8hzquVxdMKPk58W+s7z8R+tLz11f6uQy19VJKmQfKu47Y1+gBx9DnRj8LdluHVXx66ItluVhNLd4KhmA7RRMryHPphVH7/XVa1E881TIky/yn7YXIx3z/fX0d/8Ah3fh3HQVpr/jp1zQiglraUwWpZ1CtT0eCXqGz23YwPpjQJJKh/8A/FX6xpqD4X9LdFeIrV91uxriuOVSGNhkj0Hm76+YFPRPWHwokZmfaSB657Eff099dBfjP+Nsfxx+MFfdbTOZLJaD8jbPN5TCpO5/u5Gftqc//D//AA60vxQ6+/246po3l6Y6TkE/mXEdVWDlEJPdQSWI9AMaST2kPaSJT1N+A/pPoT8ItT8UOprhW0XW1BQm8TqHLRjeRspGQ9sZA9+dcC3LaKlv5yHDMWUMPKM88eg9NfYr/wCJT1PH0/8Ahkq7bHMYzerjSUfl4BQks/8AZAf11xN+AP8ADBB8c/iTL1d1nZlqOlemyDVRyjyVVSw8kP1xncf0060hVks5FSapomZI5WVQwl2P2yp9vbUkt3U0EVTHW00zUVbMQoMeBEctuy3Plxq1Pxo9IfCrpP473jpn4Q0T09rtyrFWKk26Ja3OZFjPoBxx751RkNuU5ldwMEcEjjOox4ujo7pP4uUdytiWTremjXJaniuFOolQN/jIHoM91x+upX+CCtjtX4meprfBVgRX7p2renkDeWXaytlR6nHp3GuZbLPUW2QQMPFhALJDIMqhzgnPvqxPwsdV2yxfig6CuNBWOUuVTUW+pgY4MRlXbgntgkca5PqfHjl487/Rt482pIAfHmxJa/in1jbHkENRTXWWZQ0S4nD+YH9iT9tQzp2xdRJf6OlsFTVUtwkmRIJoZNoV3AOB7nDDj/MPfXRP49emYenvjTUT+K1OtxpYqqaMt/xHO9SQPosR/fVd9KWPrfoOkpuoR01HWS3C2rc6d4FLVFHE5MccjL7sCxH02ntqvj54f0ONOnaNfGwRycyKyaj9mLl1Lc+huuqDqH4g0snUZ6cppYbPSzJ4cXzSZaNpE74DknOOdurd+B1X0t8pd7n1N1PWTdQXm0zdRXe+W+XBtlPG6lFGcjexbJXvwB6arKlsXQ3xh6k+YuNyudXX+KPFSmiDJJApUOp9VILHP0006+rqP4VNRt0pT0EFxqXljuVFEhemqaMMDEsqn3bccfbXOyYIcpe2lTR6zneiezDJzsMk8a8Fn9e2Gi/Ev1avxD6jq6uy9NWvp0U9srpoP99uz0tPnxtuBwQHZnPHlxrk6s6cvcVjh6ra2OlpmrTRLXhAqvMuGKDB/wAJGukOjPxBX34h9D3/AOHHVvVFuoq++1EUVJ40KRRUFCOJEVh/+rCqB7Aj10R+J/xG6U6N+E3TdR8PemLc8Uk1bQWo3CAyr4EIUS1IU8bncyAMewAGm43I5PEyezJfdf7HlZwx54PJFo5f6Y6qufT9TT1lBWS0yScrtYDDL+XBz9ePtr6Gfhe/FbL0/wBL3e81Ctco6ujBEAO+ZqgKUjQDuxLHgD3OuGPhx8HfiF8WL8aPpOx4WZt8tS4K00ClwCWY+UDnsDrrvpy0/CX8H9glkrCnVfXUnJO0eHTHYQAg9Bk9zrXzeZDFXtv5/pGv07m+1gnDPHtGXhvyv8DrpP4V9KfDOa5fHz8SEFLHcauaS4W7p+pYEhpCSGdCQd2SMLj9Nc5/GL45dR/FSvWt+emoqGmMsNJRIMKqkMQTjvwR9saD/FT4n9a/Fe8C99WXWSedpNqQsSyJET2C/wCUY51EoIqCYPBEahGgLRrtbCsfUkenGf7as4/BeSX9RyNt+P4OTyeU18cXgRhlpS0k9ZCVknBRUaPcCuT5h78g6l1otMM1XJSpXK0FHIBKWh2owVduSfX+rj6jQujsXiXKgp/CPjs5OGUsRFtywx+h5+p1bXwW6CfqjqSsjublbXbS5rmJAFXKH4jX7euuhlyRwxc2ZcGN55LGiwfgh0d4+eurlGkclOrw2SmkUqgQSMFqFz3JODntjOrOqOopaatEdxhRKunYAO7eWfCgAZ7HKlf/AEkaWvFRQWmIRU1Ir22XMrQjKCNM5KoR22ljz21GKqphkVoHq0qaCtOaaR3OQPRWPuNeT5eb3ZOUmes43H9uKia3m8S0lxjFSVSnkkAMzHHhuAe2fQ/99RS/pGJppaoBVGTUIAfK44Lfr3P31m6VVXTyyWqscTRwL4qOrk4BOGVvfjGNR+sqvmFY0tQ4k8Mr4bNkbQMNnPfjGsH+DoQTh4NIXWEl45Q2zy7mHDLsGBj154++m1fPTzRpK8Ybw8ZXPHJ5OmCNKYGKuylPMpz+bHGNJx3ItTywAqkS7SVQcZz6/rqBctByhhVqYUkbQq71CtC7KVLR+bcpz2wwXJ+uhLh4XNVTqY3SVVAKklS3OD9RjGnkNZTmqkEylEWNXVVHZnHn5P1A0wt0xFzZJDywZnzxgDnJ9O/ro2JYXtSxVkNYtQUR/EEkbYORIVDbT9CwYfqNJXZ5qa1Udzpt0myMCVVfPhBgQpx6gnd+w99bT04t9vprm1VE8dVKYyQD5GHYH6n0+41nqREhoIKaACJEBjMi8h0IBI/TyY+x1F+wDeKmqZoGq3VvCVVnjIOQkgABH13BcY98e+iNkitFTQ1sxVUemC4Yrubb2xn6Zx+unkESihUGXxojS+BKF/pbPlb9Cv8AfXpLBBSxztSACOaIK7k8GQlGx9M4P7avhOnsht07TTuzpVSBCiNsZnwJx4mR+vp/bWOoVWhplpKaErUQQCTKuQshLt3z64CnHsR76cxwxu8MYLKy06sSOCCDk8f8wOnF4paKukqqWWpczU3iMAFAdG8JSh+vKtxpu9lbi2dQ/h565uHUfRlvsgtUpakC0rzlS8UaZ8pcf0sVyBnvtb21Z9wuEEPVdLRVtFOtZNGHR0O1J8q6lOeOADkdwSNcyfhf6pksXXM/TtXcmgpryJKdtx/NUoNyMPTGCw+511TVQTRyZutQldSTK6JEKYB4WxwSw5GW3c+2u9w8t46/R5Xn4XjygOW72Skigq70ILdHUnwBH4PAck4Hf1IP99O6i0RwRhappFjqE8am+TRgV3DIbgEN+Xt+mo7R0l7lnqJOqLB/FrZJOTQRxxq6wSRn+XvGc48vf6nUruVZarNBTXKsts5lLtTbqEBNscQU7ju4Aw37a6CZz3Bshx606goameljE1xpqWUtDMYgChZSAr47fTOivTl+q2tMU1wq6KSo8RpqiCVjG+CRgDdjAGf1yNErlaorl1EtZNNSTMIRIkqRiJlXB2bgPzeXPP299J3xLFPPTJc62hmlmCiB48xSAkELkD8wxg89sahbHwPLjPT9Q2ySnpq90iRgwlSTaykAnaCO4+v/AI0pNYrjBW00jVdIKEK0Mqhm+a3H11GpxWdNSNcHpFpRnx2qoTvp2fjlh6eg+w04qr9eJaCoe1V1CkMFJk1FW2Np5wwYdhx66VthtEhnolrqhvnoJZA+aeTxWKKO2Nq49uc6SgsNbbYfAau3mN2VCkzTfyzyu4cEHUUouqKuvttPHcb2bfepfDklhixPEVf8si/TbqWWKH+ItKZHS4xxYQSugR8/XB++jaI9nyzlutbTwu7WGeam3Da0ZDFjnB49BjnGnlRUW2Snp/mTFb3mbEVNL5Hzg84Ge551qLulDDVrSlqqaplZzCQB4ZK4wOO2o3MsVPQzTV14YTVxwsu0GWMYwdpPbnI16LqjhLJIKRS1CT1slZSQtPBJiAxEAbcDG05/fjRET3CphiaejWnl4Ygyg5X6n11ArQnT9pnmnozc7hPMvhqsgMmw9iw9OeNHhVdQmAbKJYUEZQOzhnz7kDtpZY0/BZGdh2WoqIV+XpjS+C7bnZ87sew9tNp7pDDSGOqrYBtc7UQDOP01HYrdTQzxQ3OrudwnfEkkgjIiVW5AYj01LoKGkVCkFNSRIFxwoJ54/v206gh9SI3JWmprDNbrV4qxgD5uUHuf8I08jpLxUTq1bXfKjHCxKpJ+hzp5Tq9NmCCJQkbYG0ncBnJGDpnda2noa6GpqbnUAPlvDMYJY+gGj1Qr6obXGzWmofY13ZHgYNIrDzn39MD76dy1dXdN1BEtOKLEfhypIRJuzzk9s6Tktv8AG6Xx6pKileVTtI2q+36/T6axb7GtkgkiF0kFPGzSuWAO449dTohxnZXulJcXW4KggPCK1SWc/cemjtetRS0reFVus7kiMyPxt9g3r9tM7bOblSz1tHEjSgkbnj2+b07/AE05/hsFxtsNNcJk278qrPzu++o0BNMYi+01o8GatgqJJJW8OQ7BtH+bJ4A1iuVZJ1npIc92yjAI2exOO+mtc9rSKtt0layYBUnG9Vb2P/nW3SlNZreXoJK2KSeoXEcaS5DH0GPTQSSI1ZvRwtTYkxJPJUndUPJNhY/qoOi0dXTy+FQtUpK8WSk0OAxX1DH+2mptMdRdGmqrei0iIEjmLMdx9VC6cz0sC2+ogt6xQyKfMBGQVOeDoOKfknVAPqelu/8AJrbJWLRssmT4ZHlH1HqdE6CC1tEZ62rqq2dKbd41E23Lk5YEA/odD0tVXG/zd3uAJPKkHGT9vX7ad0luqqF1rrOqUfisXYTQnEnoeB209sR6ZHai9WihqIauvu8UhkRkghZQ08DZx+Vf/Z08r+t54hFSRxU1VbJ1DtNvaOSMevlweRohe5aCxRxV01ippKiWXe80VOM7j2B9QPrph8lSCoe80dGZLeqF9gxI0rH0C+mBk/ppeqGl+IQLQ+BT3OxtJc4MBfD+awrA55KnuR/20gaJ6i4/w9J61JzGroxkJRPc/wBm/fW1PW9MVlwpLpTIaZCNuGXYqH1DL9ffRWrNbR1b75Whp5sMDuUeX6f5Tz/fRavyUKTNbZ1pfLfQVUvS/UE8stHL/JcHY6OPzZ98++pvQfii+M9is1DTtertUwtHtmlL7W35ByffgY1BBZ+ndlZcIqNXlrYfDIR22j2bg99Ryppayk31V6pKw24nLSU8pwjegKscjVbxwf0aYydHSNF+Lv4l1vT4touitSVLBmdo9khIH9XPv/rpvF+LH400lBXUc17/AN0mAkjeIbmjx/Qq+g/XVI2S1WakZ6iG4zVMU8eBG7AlRkE4UeuAdYuV6tKOu+5VKSB9oSGEgn2HAx2xoezj/Q3aS+zp7p/8cfxAtlqSWr6Xtt3mXDJFMhhcD3GO7akfRP43KCnnrp+oPhrXUVwqHFS8sU58wLHcpJ/5/wC2uMq251dREiWy8To0hIZ54wpBB4XJ57g6cXe93euuFFTW26JGkh3VQIBWVeOA/YkY5Gc6qnxcb8InvyWjunrP8avTRsrx9DWmtqK+UhpjXJ/LjHOcL6599U5a/wAS/wAVeorzDB0tVUVLcppAq09PDtLjOQOTg841RNDTzraPkp7iKhnMivND+ZVIxj37aZ2tIbFdqaostwMl4p+aeKdyhLjsQ/ppI8eEI0NLNKtnbdyrvj/del7jRdZ9A0FwpJI/EMZOHjOOW2g8nGuTr/bvlJ5TCXWJ8nYRllOfy40bm+O/xkekktlf1fXUsNxU07zROryQsQAeT3HHfUUqbrW2c0tBd6yapDN4bTsu92Y8hmI45zrmcz01Tj2h5OnxOf0pPwC5I2hUykMgAzxrO+mqQvixDjgYGi1dCJIsoAVI/MB31HZoJaWQqJWOTnB9Brzk4SxSqWmeijkjkipR8AbqPp8NumgVyrftqAXClqKWT/hDCt2B76txKtJ1+WbeR7+mhF1sVJVB2hVTIB/hxpoZer2BxtkEpLggUw1ByhAAb1B0XNPIURwykE4BU/8AvGhVdYa+iqCWRig5HtpzSVUyMGEuBjBX31fGSfgqeMVrqcj2HHOkfCaBQDLj1BHro8ssNXEMxqzAcqe+m8tJFL5vDGc42kdtN3cUK4qgDPC1PllU4bnnnGmUqCYhXQAe4GM6LSl1qGiMf8tvysdNqulK4k+mDjtn01fCSKZxaJt8IvjX1z8GL1RXzpe6svy1QJ/l2G6Nj27H6a6Rg/Eb0Z8XaWVbq1P05fKuRpw8420005I3BnAyN3oDkd9cXbWC7MrxnucnWrpI9MIxIwBOcepIOdbMPInilaZizcdZPJ1Vc7lFbZ6gNNHE1THJNCynKORngMTjnbjvqvupuoa2llJuFJPh1JjlI8jAd8Ear/oX4l9SdB3OGqp46a5QKGRqC4qZ4HVgQQFP5e57Eatr4VXjo34i/EKis/UnVcfSFqq2d56erjWSlifuqoTyFPPrrfHl9/OjFLjSTIR/F0nlMaygK/mG04/Tt319cfwzfHPpD4+fCKmsHUEtJNeaaiS3XmhqSM1GFCbwv9SkY+xxr5Q9a9K2SxXy70AqIrbV26rlhESSb6eoVXwsiP2GVBPJP519tA6DqLqnoq5LJR3CpoKiHCmamnKEnH+JTznvzpO7ltgeM+r9u/Az+GbojqKTrSqs7iKml8ZIbjXYpISDuB2sQMDnjXP/AONT8alquNqq/hH8G65TRMGgudypzsVowAPBh7cA55HGuMeofjN8SOpYBRdQ9Z3i4QEbGhmrXdGHsRnB1EGlZ3Xe7ceUA4OB7aZNMX2/2G+i+mrz111TbukenaJpa24TpT08Sjkszqoz9ADkn6a+onUUlp/DL0H8Nvw0dDTp/H+q7pRUNdPFzJ4csyCrqCPc7mUZ7KD76pb/AOHz8IbH0nY71+Jvr1EhoLPSyxWnxlAUKAplmBPqCm0D3J76DfADrK6fiQ/HLb+vLu5anoDWXCmgYkiGnhidYQB6Hc8bH6rqOr2V5U60XD/8Taiu/U3SXQnQFgpzVV96vbrTwgcs4QoM/QMxOfbA1Jeonsv4HfwqwdL2aVJOpa6Iw0zKP5lXcpVAkkA7nZu49sAavfqvoiwXHry0fE3qmWNaXpCiqJaQTABYZX5ec59Qo41zd8PLRWfi5+OVT8Y+pIml6B6KnNBYKWZfJW1SEEykewPmJGM4Htpqorj4K/8Awz/gLtXUtKvxk/EQs0xuZavgtM77F/mHcZqk5z5txO09tdSUXwk/Cd1nRy9H2TpHoW5CGMxy01FHCZkPYkEebj3GuNvxwfi9uXUd/qfhH8PLwYbBbJfCuFZTSENWSqMMmV/pGT29uMaqT8FZ6kr/AMSvRcVjqZUeSvM1Z4R4+TQFpS/0O3Az/iGqXMuUX17Gn4zfw+2f8PPxUS1dMNI9ivFILhQJK3/BJZ0aPPqAVB/XGNct0VZUdA/FLpm/iGWmaguMFUY5lZWU713HkZAPOMjX0/8Axm3X4bXH8VXwyt/xHrdthslMktxCx+JgmZnVWA7KcLn9dS38bfwS+CHxl+B8/wAQ7BbbTJdqQLLbL3bNisefyMV/MOBweRjj11ny/LHJPxTLsWWmkc/f/EDsluqbv0F8Rq+FZbXcCsM5CgkowWQc/ZnGProv0L1P8PepetZL10JdJLsl2rqOOKGSnWFIEWn8GnpNuSSkSJOx4wSqdu+tvjMk/wARvwFWLqJlaStsEVKzSHBJ8CTw3ftnnI1wfaOrr70HU0t5sV8noq2Go8dZI2AeNuMMP2/udee4vHXL43RSpx8HZ9z2cilVnTFH8IulV+IMPTvTPVM3SF5rKOsqmuSc08kcaIu6UbhhXdZDuyMjHtrlz4r2DqTpH4jXeydR3mkuNdRVHhyVdBMZoXQgEYYfcHHp76s7p69/E34m0fUKWLpu73XqXqGGntiVFNSv8vFRoF3RqxTC/lHO7+pvcYs/ov8AAFdaWEdQfHTrWOwwGMM1LRyiSoPA4c4wpwPr21dxuTDhO880/wDHkt5HIz5saxQbUf19HJVj6aufUVXFRWm31V2rKlgsMVMjSOzsDwcc8Y+3OusOi/w1LZunrVdPxM9RxWm02xXWi6djqg0vhynxCr4zt83JHrn01M7v8UPht8ErRP0v+H/pmj8dUaCqurkPUSOVOcSHt27ADXNfxEvnW3XN6kut4vss8EqNKkTMd8XAzwOc4U4+40/vcj1K44o9Y/t+THjxw4ybe2XH8RfxSUlksi9G/BuyRWOzRQPCvycI/LyMEcZYsQc9xrnm9y3rqCr/AItcLjLWyzIfE3sWZZP8x+hDcf5dCZJxAHFZcVJRA6xuNjzyB+Tj0HHH30lW10tJUwwGmMCsq+RpWKvuUh2z9wcf82ulwuBi4y7+Zfv7Mmbkyy68C4eWOKGNaseOULLI0ZzuHJXI7jCnTv5XbUiBJZ0cMKiQZ2Lk43AsTz2I0NlpqtUemo/Fngwvh7Twr4wy5OP6tw+2pbYeheqOrLrRQU0ShHlSMiWZeWCjJf3HI9u51uyTjCNszrtKoxJP0X0xcL7fBZaAlqitjaOorZHLLQxFl3cj3BOOefN766GisVD0xZaa0dPeHSNRqsM0TLgTkcGZX/xHv/31t0p0nb/h90oEswiuJxm6VHh4epYDDL/0DJH/AH0jJLDU0MlLLWCRZwBDKWO5ABgrzry/P5/vy6x8HqODwVhj2ktseWK9XKWiMVbI00Sbllhc5KYJGR7gj0+uhXUUP8Gp1rbbUCeiq3BWNeRG329MaaGurKCrArJxHGVAWSNRggAAH78D9zoZc7lLDNJE0q5QGTaOwyO+uNklbOtBJPQPrrzLJVbp1X+WSjbRjxVxoDV1ctMBPErSMpUJuHcA9sfbH7aeTVCyiOadSRuwMd2B9dNJYDUn5gIRGr7TjgsBwG/XvqLwXitxjhkliZVMaz7WdG4wSRnA0rWWIrSVMyAFI1xFHH/UMZ5+unVLVwussFQp8YqUiZkzlR+Q5+6n9xrSWtSmemhar2B5EMkgP1GQf7/polDB+UCJE3O5NhPfJGTzpxT2upeVpqiKOOSamV1HYjBUkfXhcf8AVrdrdBUorySCHckqs6c+GeMDHrwCf399E2EjbZHL+LToYlRlzjzAn9ivGjoUQWneajWgSeNIKhBKYmY4aVX24H18n/0/XTVGaqj/AId4bH5nfHHuGRHL5wn/AG/caffIfNgx+I8CE7oWbkGTGMYznOST9zobRRJ4iSVEjNG7eMyh9uxkXb+nOw/voogSss01vKMrM9LURGRkYA7S0Y3DkejMp0rVXmoapraYRr8tVOklOXXaAy8BsD6AEfc6UjpVeGSFSWUSGNdrZEaFTkfQ5Rf20VWzxzxeHKwikV2ZP6gGXJ2/YMNv7aMduiDGjr0lio7tEzZpKdHnU/1xKxV/2znSdbbGr7m1RTVzK3hPucHJcAg5/wBRnWKyOSidLhCpVamOTHHDK64bI9MnJ++vUNK01vppl8jIZY8q2C0Zzx/dufoNT7I9HulLpW2m7W25pWvDWU8vi+MBkxSKchgPXPGvoL0sb7W2Gkc39Lq1aqVHzbQhT4bKCFIHBx/3183pqR6N/nKOaUrEDs3HGeeOddo/hq6ljvnwygnmqKiQWup+SlSOTBWM+ZGY/bIP210/T8ji+hxfVcfZKZbl1q7xaGSH5SSqFTujCUsIXyqOS2O3Go9dYLLU2xbqtRVw01TVrE9NVxEoWKqmAMgjOADqQ0TWgVD32nrJ542Ro1iWqzG7+gYDJHPGdN6mju9zsxnrLVRmoqT/ADLe8jNHnORtYYIJUgZ99d1N0efct0b0EbyWppbDaIqmSkCU8StmMsBwfPz2AGPqProfS3S63uonNN07WrBTrJDGamKMSioSQflzyUxnka1sHym49N2e23ujkoGk+daZmSNWZWC7WY+cbhxjtkabV9L1xOh2dSUu2iXbS+NTN46v7bxwwxnPHtplL9jST+jalqZKK+np2/3Skm+did4aQqCPDLncD6cDd+2gFF8MqJam5UtLcpkern3SzGVWSQ7iTGYzjCjA9f6tShqTqaKajuNXaKSeoCtsemRWcsUwrjd2B5yPfPvrU1dYtjop6tKd7qk2yoqa8x08rjPO1Rwxxn9ho9kIk5MhVDFdJKqK4ta4aS5wxNSpHTbVPkOVAI424BAz9PfUksFTS0UE0LulGJZPGETy4WEn8ybScg55zk/pojU9OXGHqOlr7NPSxUoYQVVH4e5HjB4Knj2H7DW/VFPTLSU8cvR4vH8wuY4vzQEqD+ZSDjk8H/toLrLwH5I+TdLVdUVdN4pMUCRHaxQKX3ff20Sh6XxN4xld6lRlnlIYLjzNtHpnB0+SOhp62RIr2GaoyrQsU/ODglcc5zpNZ6igFQauqTw1UtTxR+VnUdwxP1I16SL+LOXSYDa509mrhHRV6wmaQJMkyZ8MZyWGPodFYKWomurV8dRFFSVBKLs3Lu38KwH6Z/XS1bdLHNQR3ChQy1bRJHN4W1jC59CffQ8dR0NWIaeaK4iduFYxd2+49NPHwJNUtD6ewVVTf6epp690oWjRAkc2HcgDAGtpf4jNTSyNQmHzuwhYYKnPlPHPpnSVBVLVmpts9NM6xhZTM4GBu4wv0AA0TnhqKWikpKMwxsv9Tgsc5HH25GjZVsGw3J42W4R0jt5BFMyyg+G3rweQNEWhp2qaeouMK+EDuR5MHOfbQigp6q0S/LV81OTW5fMeQxPt9NCuoegH6jvDV69RTUqNgvGSSFHumhY6utk3Y2/Yw8ZmkTMkasOCfQZ0GpqcVz1MN8roJWlUOKJIiSEPGSfTTCgrILT/ACbpcVMn/ApztPKjsT99HIaaOaXxIaqKKZcBg7qQyN5ifvnQhd7FczMi/wAgUVAjxxRYlR0xg4GACO+kJ4rbVGnNzZVlhOIAuVyx75x37DS4h8Go85diCY1YSYXjnWamOoeF5ZoUYkg7t4GPQ/c6YEW+o1ntzvOayGJpDFkSxxx7jIPbB0KmFrlrTX01rmpamFFKmriMeM+UcepyNb1CXamusLWlVkii87SFypAH276WNcLpUTSyUyyRSyeGTMGyfcfbQ0iWx3Ncqant6UlyrAqTncHU+UE+mfQ550stJIkEUsN5AjIG4Mm8yIP6gR+mmE8FqpaVKO4Sxx0lSxCo8eVXHHfSd0rUstr+bt6R1QhASmYf0jPt7aJLYm1fZKi8R1MM8koDbFLIxVHHqdFq2raENLh/EUbgFDMWH0++obRV10rPGpLnDT1iVR2PAsnhSkMc5/TA1IaVaKxxFzHUMqpulgaTc8e454H0zpWXQ/F2BLDWXKv6uDX4sacqzJThCG2+nB4zqU19hoVqYtjTUdOrCRkjICyAdgT6aBm+dPU99o6n5SsmqplLo6RE7VBwS320eN0iSCpqqtg0NON0eV9D7jTFFsHVVYsd0FngotzcMXZAQyd+PtnTiNdtU+Lis6p5QpXPhff6c6Vo79bzcXpno5Azx74FlBCvkZIGPTtoXBcYKioqEooJKSWLJZVIzv8A8OD6aj8ESY8e004hE7vJCyyeIER9iu2vXSnkvTy01yjgFHEwPy6uwaTHl3F/XnnQi4r1LBaqmng8eesPmVpcKgU/4frpv0pQ3xrcFvtxmG8lmYsDJET2GfUaqb2iyV0qDFtstr6futNc7TI8cpUxpHKWeMs3l4/c6Mx1NJbcQJTx071su/bLH5mc8cE9vynGhUVnnpaeGeeRqqeJSPFeMFggPZD786fVHhV8CGVFADKUeQ4IP6dtWNBhKtMGX2qoLpWRU1PLDI6yfzYfDLNkHPDemmE9PPLJ8r0vJDSCFThclkGTkgD/ABDT+qoKKSmmap+beqmcBlpJCxA7jb/30N/iVfZUFXRWRpaZlAlnqDiUeoAA7/c6OP8Akrk9jOmnks95FLJeUr6+byyKqtGDkdvqQOf00Yp6az3OpTqQxSt4DGQxxMzEkcAfuNJLX3anuqy0km6Ix+KYioVEyM/n986KU/iVVOtXHMsVUwOYw/GEPlJI9TnS9SxPZHKmnvt+uArY7bNFAh861DmM4QnIHr35z9dHkjulSPlKqlEdHImfLL5go54Y8406prnLVA+NFUCdRudmhIBB4O1j37a0kvkZWKkkeTCOzKikBX9Oc6iWwzetBKmudGh+VR97INjAemPU6SulG0pEyjykdx20KS5xVhdbei7TKI5mRcPEB6Ee2gnU3XB6fv8AbbH4BEczBHwxYvu7Hntri+qenxyr3IeTsenc2WOShPaHlRFIHdEfbj/3xrMFawPhYbI/MW9tKV8cyETYByxIx6j/AOzQupmBmDp5SPzfXXlmur6nplJNWF3jpquMhsOh7kDtqP3CwBg3yzBeSQcafwVwVBHGmC3+ul46suM7gDpbaJpkR+WrKMCaSR1kXs23g6ew3P5h8VGPEUcntxo3VCOo2h13Y/MdvbQOttwEu6NwB6HGNXKXxFcdDWupsyLNEcgnLAnPH01vSU6zoYU4JPZvXRGio6eujlhml2SIhYAjyn6n660FK9uEb8TofOSO/wBf1A7atWSkVShYnT9G3S6Iai3W2afGchIi3bvjTOt6frbcR49PIh4PnBGPp99Wr0jcHopqY22URSRFlkpzwsgAORu9Dx++rasfUlDc7crzW2mrYqqAF6WdF3MhCh+T/VgYz65GklyHB2N/TWcfyUEkVQlTArDDZG5cjI5Iz74H99ZWCSonqZI2IZk3oAu4sx83H6ca7Rbp/p+phIpmHhGHcI6mFSYypI3qfUqSTp3B03ZoEbZ01Qh1VY3dIgC4HmEiH0P5R/06s/q7F/pDjWy9S9SUdA9juG2stlaweSOQB5FKjbuRjyAAdJy3Nkna1I+GZ8y01QdpZkGSqt/VwMZ9QNdvvb+n5ys1R05QfJVCnGyNcpKDkOVPI8xYEjjzarj4gfhz6W68pK2ptccVpuAV1McaARPhjsb7EAc/XTY/VFF9ZeCrJ6W5xbgc4JBRV2xoQtNVvMQY2YCJFKjBJ+mkCrQzK82NkmZIznyyL2JU+2dNL50v1j8Pa57X1FQOYVbZ5weV55Vx+mncd2qK2nilpHirxFCR4DszGBO5Yrrs4c0Msbg7OTPDLDqZed8/Fx15dvgPbfgQIqGms1AscbT0yFJZoIxwrY/NnIJPqedXh/8AC2sZrviZ1R1BLkG32Xwg+M4M0ylj+u1v31xKKASQvUUc6MIokMkcjgP4mBu2D1GdSb4d/Fnr74V3lrx0h1DWWisU+HI0TEB1GfKynuBg/tq9NMpklJaPon+Pz4+1McVH8AOh7in8YvjwLdXifcY45WxHDkdi3H6HU3+OFen4WPwfizdJIae4RUsNrikAw/zEwzK5x65Lc6+YVr+JN0qvipbPiB1XVzV9VFeKe61cr4LuVlVnGPoB+2vsB8Z/ht0t+Kj4KyWKgvkaUt2jirbfXwkOsco5XOPQ9j9tGzNJe21fg+J0s7VM8jSkmRnMjEtkkk5PP319HfwF/COP4MfDi+fiP+JUS0LVltLUKyY8SO3r5i5HvIUBH0Gs/CL/AOHF070Jfpet/jT1fR3OjtrvOtHTKYqc4Od0zMeV/wAg76hX4wvxHUHxPjh+HnQwk/2Zo5UhipoMq1zmXCpwvaMAjaPXVDj9lrkp/iUlcf8Aaz8Xf4hp16fMhruo60mOZh/LpaRTwx9kjTGR6kkeurZ/Ft8UaD4bWGyfh2+FtZ8tYeldoutWcFqqrAywLewJBP1bHpqZWCw0X4Jvw+P1FW+EvxX6+i8CkRME0Cvyoz3wobcT6txrmO7fCzrf4zdd0Xw96Lt89bXMvj3Crm5WPecu8jdgcBTj1J+mq3tUNah8mdA/hl6g6E+If4d7t8KOoOoFMDLUpXLIRHJBHJMD5SeDhsEaddNfho/DV0dWrVR9J1vWNcFDQGrm3xup8ynAHfGhXV/R3QH4K+g46KsVrh1Pdod8MPh7jVOv9cknZEDdh66j/wCCz8QnxBu/x0o+lb1a4uoKK/TlXDw4a3oBu8RMfkVRxj11wn6Jki5f3GoyfhG2XOi1ajdB74q/iyh+DjS9D9N/D1unrlCpJp3pBToA/YjjJUe+uT+r/jd1h8UKwN1ZfKtIkDMiU5KopB4yM88+uu8P/igUfSNf0H0zDNSRVHVdRcitCI0Bqfl9vnTjkqSVH6a486w/B78d/h30LQ/ES8dHu9uqafx5YqUl56MY48RAMqcHV/E9G4vHl2cW3+2F86eVeKK+XqDGJ7sTHUOVIrYApjkwP6l98Hk6cXRJGbxIcUMgpxJTzgkpUAER5DdiPLyPQ5GoCauphqY8uSI2JWN+U7c5HpqVdPdV1VFS1NFaESamq1Ec9DUL4glVuHKf4Rjnv+h111jijNKbbsg1aLlKJaO70ElNWzqojqgCUk59/TSkFsvtVtpK2GR44AvhTBCwYAZbDD/lBP21bnTcVt6mcPRpRR01Kp8eieLNSqnlvCPqBgD3z6euk7f0TDFcBXSXFY6HdgUNZwApbytxz+bGmjPqm2RKyAWe2TV80P8AvEjPPNtoYI080zsfNtz9ef110r0J0jQ9KUppqhkrbpVJvnkDBfCAx/LRR6gjJP10K6W+Gds6bnq77gNcFYiBwMpTI39Kj0znv66ISTzRBJKcSR+CCzMvduSCB9fzHXnPUvUPdl7ePwd30/gOC9yfn6DRu9xtMrV1u2T4Yl4N2NzdskfbTOvvFLWxtJCjIQ/8yHeFyfsND5blRBo45qpkkUfyZNpBBHv9NCK+qlzLLHMgV5AXMYwCv5v9dcV+TurxQXS+ukctLWxK6FCNwJPqMHn20HmjesBcurSQnaeceX3/ANNaOJI4x81/MifDnBHOeQD+oH9tOpUZmguVOGMVMFjcM45TnPA9Ac6gyaQzkZYlhgKEMG4faSr49jonPPAsPiwQMskaIpQrwc8k6RraXfHNTxMq+GXCgHBXkYxpSn+Y2Gmq02ioLxswbcAo4Dfc6hG2xSJWgaKRKcvDGpJ+gKkD9s69NBDNTPSwxxFosbsDI28s2f08QfppehQUlvqY6keN4kZgBDf0nCHA98NpjRXKody0RQSPPFES+MOpUgk/bax/XUAZtJM8vgTFYXVmjUMOAzdif/Qf30TtE8MsE71SbYpFeTcW/IGZRu+wHOhbVEIrjI03h/zg8hC9+Tn9NbXGUKk8sO5o5oAhXHlKllYkfXKD99QDCi073YU8ULFS9OzK6ciSSLKsfufOfuo0AuNtmt0bqXxFKnjNuXsSzD/XH7aNUsklGrUm8gQxh1ceVlc/n/tnTi3mhrJ4Hr1KU8yiCUKufKV2lhn7L+2jdCje3iue0JDFiKd5vGDPwQh4/UFhnUjju1F/DJz8u/8AMXDEjAVg/cH6sgI/5TpCltclFbAjEs1GHpUcrnfGMMrHH1K6E04q62IvHKkjLC6zJI23fG7LnA/yuCdSwjyGsSttS0cpAVmaJJAuQCxyNN6KBqGNYakF4/C8NiMgo4yQfsd2k+nZpLUJRVo0tG6rHLGSQNu7fkfXOvXuthDvT0k5yzCDeRy6Z4z9Qp0QA0SfNxyyMhkEfcKMhdvvq+/wg32oorvculJYhHBXwCQE5bLxuMsB74Y/vrn2z3EwST0z7AC6soHIJOcZ/vq0vgDfYLP8W7DKKoJS1srU2SDkPIjDke2RjWjjZPbmjLzIqWFnY9s6YE3UStbaymijSNqeZ0iOxn7hXHo2QBn/ADaOrukjaaOeNkDrtckk8HuNaI1azieOOKQNmN0ZCoYE5/8A8h+ukaeSreOpmaMTxeJ8uVhP/DK98BucZY69XFppM8glTY+eeeSKOdpW8R5CFVsBiuMftwP201qKuloxLUziVJad9m5hhC+OMZ75zrWiSKNFesimPnLRmM4fJO0gnt66TUl6iUS25ZaCjDLF477HyOBknjGCcaLjYTSW3vfnp6id6uAqh8QeKUCMvKHaPv31i7tTxy0ZqbfQVRg3SRpICJFfGN67uD3OlKBqqptdU6UdRRsobaZsvHjsGVvRcDQyzz3GSNKa42+nilikZHmgnDybwBjA77TjI+7aHUgeq45qql201c0FZnJG1WRE+pHJOg9LR2To6X5q41CW6auUtJ4gKpKRjDKD9BoL1NVT1csFHaLfUTLgyo8+5PDlTyhFX7Z/9WiFSb71PaqOokukMLx5WamaDcY5RwRk/wDvnVfgh8jqi32G33uO6XS6NUeLK8wp4I8kE9myOB5vrqeQRtEjXGkoIbi7xgKrkHBJHPr29vvoN8vDeKWCnns9Ukjje7yAKEH+HI0VhFFb7e9ut+6ihCsm8HDDI/NknXp1F2ceCa8kOuHSXU9dWSV8FPb4hUjc0SSY2tzgkKO4I9dGbhTwWq328TeJHUQHG+LP81jyc/T007sdgmtKVEVPdfmYJW8dDKdrvIBwN3r6/vraS5VbI63q2+CkZ3O4IYL/AODpxmrPUlzq5lSS1UqshY74m8u/IzyfYe2kP4jU11rkqKaSB6lX/mM6sqqQfMoABzjHH21ituNNHRyVcdweBJBuCsNq5x2H10Ns1bBbrRSwwUpuU88zPLEj+ZQTnnQd/QLUQnV0tRNA09xKu0fEYj7soGd3vrQUNxoapmWNWjR8iR8s+fp6fudPKe1yfJSAUjU89RGgYh8snOWGfQ6Tt9HNRTTRGpZ4UGZEmO5hn+rOdKuylYGm2NrhPbIjBWXOKKSF5ljCBNzFz64HbSM1oonvs9fV2943hyDKGDRvgZHl9DrSvtcQUVENQJp4pDI7wNsCJ6HHPbROnuNI9MK6O7I0IxG5BB3H2Knk51bZS4swkkIonljqWTxCTI8Y7H0ONNLjX/JU9PVS/NPDs8OQ+GWRm9yfTOtWvVrirXrRWRiB/KsDoVUn3zoiZYsfLwzCSByG8PJcHIOMD+2jurQonQ1MFba46+mgm24woCkMAO/A0hXtUy08U1DCkoBLbZQQR+mnaxstUzUatA9NGfCjV9qgkcgjsTreO3tXW/xatXp5hg48UBsDuSPrqpx3Zb3VUNcRPAEeMVFLgsySHsw7gZ50PaepFOlfDb4pIZPJDDkKq4I4I7dx76KxT09Y08r1Bmfdh0HZMDONCJrfA1VDTQGqehrVZ2wxCB/bn8vrqywJ2z0MMk9TPf7/AGWnpamnC+CaYb3fn1A47fXSEydP3Wsa40dvNbX52TF3ePanfnn07aJ2q1x0dZI9BUPLhNskTzb/AAxjHOkZ5ILRRVU9U8lPztQBR5iTySfb76W7dItc0tM0Wgo6zwUFE6IZAkM1PUHfACCW2g9xkDvpasttqu0Ly01bV08cOI5VmXCS4Pc++ndsrLfdKBZKOMYJIdVYZDcdsfb++md+ojcLd8rI0gcHICDaePp66aiin5H89NItPBM3hOXjAgkjZdyenAOmdPbaa1s1fLGZap2JkmcBnHA54/00yhW222GCJGlYkrztY7W9R9NOTUVYqWp4pE3Me0yElvoCPTGNCStDRk7PUt9ivINFbK1JKlZCzLLHtwn0OedLLc4K5q2joYpYKiJmhaSeIFCfTHvrWRlo6lqj+Ch0gjDGaBOAc8j3PHOmlJ1HbKpTBbYpWwf/AJkRCDHrz66TrvRZ3ryKzXxRupY6uGoNH4YxGGWPcc7sE8a2tdBSVNHX/KLURR1UobzTZAI74z6cntodUW2SFoU6f8EUtXmabLbkRhxg/bOiNRcTRWppnQ1EsShRHHHhdw7YH11ZauiqbTdoe/w2noa+Oell2vNBtV2ZsJwe376ZyVMFLaIKd6seI0iwxuxy0rdh39BjQ623qrr6meGlpSaNeHzPvO4n0GOAPbT6qtME1SlxmRXkpVJjBbyknA4HoR9NQHVms6VK1LzKGm3oAYcbo2bHqMd88/fSl1r6O1RhblOKd5qZ6dkij53EY4x98j7adJNXpH8xRRK7+Iv8tV2ZTI/Nn/XTSqtSx173KnlmWSFw+JCJASPXntnP9tQC8g61C6R//wBRvL1EURKKCxCxkAcnJzkjGnFbFcIYv4vRRvLTeMqTZjDoGxkY5z6c/fWwkkuMlTDPPRzBkGVRwZHYDnOOF1rYXNPaWp4VqECTlWil4IOQQe/PGedQZuz1rrq6uoqiWKhEFfNJtZJIxHuQf1kDVd0jzdSfFumklxIKZizgIWVdg7gH641O+pLzQRRVTTxNvjhIjdSceITgLuHbI51CfhDJTS3a7XKpqokqJFSCHdkHPc/v21TOpS6mmDpdkWW1crYppKVmdyRlEO3juee3J0MulqqAvzEAw0eSB76MVc84gL0k3ggNgoAGYn2599aG4l6aNqqBYHlwNjYyfprgepenpr3Mfk6/p3PV+3JkPopWEki1Kb2XkAeh0ssmHJC7fvopcqCGGY1UCja3cAaHmHa7eKuG54OvP/5PQRprR5qppSjFgMfmC+ulmmibCyoCh0PVCsm4DjOt5mMcjI3IOCNQNjoUyUrmqWDdCRhlzwD76b5mWpBpzvH502nHbnS9HWiQPHncFGOe2tI3SleeJlVkkKkEDkHUJ5ZNelZKeajgNRRb0jKgVMZw0MhxuZh68qv7nVg9Nxi42uSlijhqzTM0yEeSQKrHDr25/LkfTVM0lye3SQ3GknKRswUheAfuNSy23eStmpbjaKj5eZKgA+bhWwSMj1U4x+ulcbZd2RaUt5kp6iATQMYpGBhVeQHAyxDZ55B4OO+idH1NcY6qaOaNoo0O5WQ7ld1AI2+oznkY7g6i9Hdp1rWoq6yymmrMTBYcElyfOU9uRjGjktNQwpvqa2dIid0VZEhI2FAOQPrnn/NoVQrkS56ujutMJ7TuQwhSGC+ZVZct/wBDNjI0SgCVVJBVPMGaSPbuAwYiOMnntqF2aueeOGVzDEquxWqozkMSwOGAPsMY1IGq2hpzVUoZ1mYLUKQQRz+YfTAH76ySimjRjnoXv1isl1pzQX2309chAOJ03BgTySfQfbVOUHwXo+l+rk6+6MiaCFZZA1DLGHSWEHDJg+hDDH0ZvYZuJL0tO3g1heSASZp5GGSgYdjx2yBpKK5rboPlyyiMnazNgnnuc+2qcPIycaVRlotz8fFnjtHHvXlvPSHxAu3Sd1pZaSmorlNFRVhThY/EYKxx6bedNIY5yiNUIlxt1S7yJWRg73VHIZQTghgBg5GM559ddddc9L9OdXUTLeIInSupVWSpjj3MrL3bd78f31zR1h8NLp0xGVorm01F4jNTyQyflwcYYehIAz9c++vSYPVYSSi1s4Ob0p49xeiLy0UjJFU0EqzK7t/LBJlQg85GO2MauT4Lfiy+L3wXjW09JdRyLbCW/wDwdUqHgQn1VW/Lz9dU/aYZ7lUxW+epSlqiu35hpPDU49SfQkkaIw0kTVQprnGC0B8Px4GDLvBOWOO/GNdPHljk8HJy4mnTRevX/wCKH4v/ABfRqTq/quQUOzIo6dfDgJ9yF/N+udXX+E34WdPWmy1n4mvi1BTxWCxF5bJDOykz1CknxVwfQg7FP9WeOBnj1aWpgoybYyVMZO2aSJwSqe+3uNPYet7hT9OSdMrebjLbI5RMtBJUEwpIB+fYexJJOPTOi5PwURhf4ku/EN8Yepvjn8Sje6lpy058O3UMYJMMZOI0UcZPqO3PHbnXVEPxT6Q/A18OLD0w1pivXxF6kWK4X5BLtaCMjKxSNyeFYhR9GzjjXHHwU6+6O6D+LFu6562t8tfT2mKWspaVF376oHMCvnsgODqH/FXry/8AxF6zuPVfUdQ1VcrhK08xwSFJOQg9gAcDSrTtlk4XFI+pti+Mn4XPxT9ECm6yktIbGZ7beisc1OSP/lvngZ9Q3p21FKHr78Kv4ZRJZPgZ05S9RdYXRjBT0lrdqmeVicbXmPCrt9s/XXzZ+H3RvXHxN6tpOkuhLTUV1fWEIkMS58NfV3PZVXnOdfQ/ovoT4MfgM6RXrf4k3KO/9fXKNVijiQGUHAzHTqeFQc5kI83fVspWkZprr4JDSdGWb4dvU/ik/FddIavqIp/+D7Q21oraGBK00CdmlxgbsAA854zp18GP/iB/DT4l3Wbpvrm3f7MTVb7aWWoIkglQ8BJSOz4wDwRqUWTrn8Pv40OhpOnK/wACtZhvktdQ3h1tJLj86H1x7jXzh/E98IOm/gZ8SH6Q6S62hv1N4ZldAGM1Ac8QSMOCT9OeOdVlkE3o6v8Axf8A4SvhV1re7fN8FqdIOveopwy2y27Wo5oSMvUTkHbEgHO4DJOONcF/EX4R9f8Awe6gnsnXnTNba6qBzEjP/wAOYA43JIp2sCMEevPbOuqvwE9VfHOo66e3dFW6O5WWYRre568b46WFeRiU8hsA+UHGcZ12/wBYdTfhy+K7Xn4Y9ZXzpy6S0KMtZTVEyB4RjO5ZD/UBjO0986hZFtukfFuhqEkkkeTMJjX+XKjYMYAOVPrycam9g6mW63GGg6rhqaiRZEWGshIMrKOxYHg49++PX00T+KvRnQdN8T7h0v8ABN6u/WTewgabJCkZDEP/APk19z3xpex2Sm6PmFHXtFUVkkf8yq/MB/kT2x6/TWDl8uGGDi/J0OHxMmeVvwWJdL5PFVpNRMWpnh2OJM7pET649DyPudBKm9QXOjaXYyySTA7AO/AyQf341tR3iluloajqk8AQL/SCGkAwDj6eumcdFSiXBqVWOJtnB5dDyGH1wdeXk+zcj1MI9IqKPVDRV1Ek8sQaSOQB3zgkep0xjjmi3+PtVVGSFGCPYe2dPI6SqgEnkxLET5Cf+IPoNa1MC1Fd4lGC9LLhlQZJAIyVP20jHof2+dFoHoniZ5JW2GnOAUOCUwcehAGlYZ1d4IAYiIXXxcgAuhOGU/3P2I0lbXpJY4o5ncVccYhkUHzJKpILH2PYjSk9qAraKshzEHVstKPzFTsx9TjadAKF3paRqmWQbmlgXcMHI2EHj+2mbeFDQxMI3eUFGMQbiRCvppBpqmhvdPcWkMbN/Kmiz7g5GO3fTP5ypetp45AqoBtZQPNsB8uT74xqFy8Cpr/mDBAj7MPJlc8ZCMSM/cD9jptcomWChrKYbjLNJGVB/KVMgH+h1makp/GQiTkDwyq5GSHI3Ee5B0VrYoJo6OC38U+yMk4PmkIYnB+7aEVSplbToZwPDIs9ZKXYSBw0aoCdqd8fUnONKSUjSTpAhaSKnGxmjJ2sVVwe+OMgaQtsMy3LJjkxFL4kkZIBbPmZQP0b9h76LWdKpEq+xklV4HR2Bywz2HoSAf30yKxwI46zNXHC8n8tFnUcFWVOWH14U/vrFDSyN4NOgzKzmNombC4yQRn/ADD/AFGnNRSJT3Q26lkkSmlZZadnyMeXDIx/6Wx+mvSzm4VlGEQI8MvgzHb/AFKqkE/8x4H/ACnUYaJHTXmK308tLUsZvHpI5Yk2YKFiVcH7Kw/v9Mx6pt8Pzi0gjKyrIWQf1E4Ic59icnHvn762qruBAqtFtnhVSXOMbckY/wCk9/trS5yLWGkCyqZ428Jmj7qyq2D9QdoH6nSO/oZAP52ugSqtNUCYmJET5PBHOe3rphKspn3QuzSw7Zd5PYnII+2MamVRHBV2ZrrhfHNSkNTGfzKudnA+xU/qdRx5KK03eOubDU0lI6yeoDjOQQfXHOnTEBEU1JJeDS05/wCOxVUzzjGVx+upr8P6h6DqK3VaEST0VZC0RchTkSAbT7dzqOdU9OQRR23qOxIwLbDOi57gkMV+meP106trUyXiRUby+MJIGBzltpK/6/208fyRVmj2xtH0rjcPBUSI9PBPsJc7mkWnOE2ngcjnPA0ilypqiqgFJ8xWCZFkWqjXYhJyG4bHIwDoF09WXq72Khq56iGGmntkcrpTRZkMgXcCCO+QMH7aVaSmNKlitTre6m31LTSwTVIjmVsj8vuPpr1OJuUUzx01UmgzV1QpqRpkV5FUkxRQOJGmYDJHOOc4+mmrVVXef98jt1ZSNTqpK1ITcMj1UMV4+p1ihMFxuKQy2e50c0CvIqSQ7Y+AOeP+ZdM6j+H9XLJalq5Q1JMBURmoEMjCPf5/fHlHf31qTsTsk6HVIlzo5qmaqqXr3fyqkQIR4zjKlScAj3HvpnbqmCgvddSVUUfzESxxxBapGcKfKNy8ENzzotahHFSF6inRBO/hgrJvwQuVBIPGSAM6afwe3JXm811st7zUIM8phQswypADHux3A/20QrehG90wurQRUfWZtdwtsTyMWYSDsG8yd8cc4501t8UVZMs16v1jqMxsTUU0mwSuWHLKeAePvretljhroOpKyyvRNNG9NFVxoJR5jkb17g+nbT+OwWNZTXJTwxrUKN8SptAcepHcE86r6sEb+z5e2s1NVZJoZZqZykxRZIm/4wHckdh+mo1c6Va28UbrbZo4Kc7KlJydrg/l2/XRa4dOUFbcKWGkus9veFW8SOmO0ybvNuZePtp9JcHqLkkM14jEZjCpAI/NuGAASe35ScfXXpzjpuyOrT3O31rz1NxWjpVbECEbyPXkdgMadU1TcuoqOqgvjJSUc0g+UaOYIahQe+T350VqiZpJ3qp4RC3EgKZAHqCDoReK/pG3UsFwu0AdKP8AlUCQHyk9/KBxpmHI6WgpU0dBPFILn5qeJsvvAY59xjTegW0U8z1VuRCsuEZwuTgfT00pZrj/ABGgjvENNLDDNlmjmA3Ic+v305rbjb6KAioEqJIpYSrDuUk+h+n11GqKVcndjWsv81LXGFLVPKGyZnSMshDeoweDoNd6qrgq4xSWaWR3cEzO4YAfVPXR2gr7bPAtNRVMHiyAqSi85Pr3xpOOKaGZf4lUU8gEbFWjUq+R649zwONKXp6EjS1SeH841MTKrMxhgKNtPYHGlKWCihpHc0yBWYY3qAeDknjTalu011ilrhStDbomEYlaQA5HOMd9OKBoqynesoCkyOxyXJGw+wxqCL5DdY6StC2y81FvV490kcCP5ynbj35zpCPpuz2pXlp6uqpkl2qzLMWYDOeM9ux1vBbqermhq7xb0gr6ZmVJFcHKk59RnT+mV6tXFNLHUbWJbY276HcP10ydKhFC9G8FJT0dOlNBKHRCZDLI293zyC376bxR+HWRTsiPk7ZAxPMZ74I0zpYWpLvMY5pWjC+G6H8ufsdK19ZXQSUUNDQzTRyFmkjTaEwOxP11CSh1HklJb6EMaOKXwy29lU+Zs9s++h0OP4k1NDOpheMvL4shJU5GML6acPNTwiWtnl5TysY8nv6Y9dNZJ4btT77dVNBKHHePznH1Pp/50GhFp2OKekFvraqaBVZKxdpWNOWceu7v+mmDR1VUZoaypqljbyNBJGGQj7++i+yeKriEPgxrLhpYmGSn+ca0QUfjzUs0sUkZbcyuSAMf1DH/AH0Ixp2Fu3YpRQG200cFDFCkAU7mPlIY9hx3zrWWuEssSpEriI+Z3zlj6jGhn+0FFPdf4TSTxvCP+IpUgEd8qQe+P31pTyvUOhalliNRIyxCReePb2H31G62P5Qq3UcaPPT/AC4FLkxyyIMOr+mAeP116icUwlu1TcVVeP5ZQuVT3B/xH/sNDp7PaamqmrZlYyo2Jod2VkI+nbjvpKG8JBMaM2v/AHKMY3x5PB7bl9Ror5KxE6DdqrrhW3KaClinkhIJ2SJtbcwwMemMaC1VHQUd5HgyM1S5/kReJ5CR+bdjT+mq62qSZo1ijWSHw4hG5Jf68+g1602iOlqfmhM1VUkFdiEERBv6jnufroeBvyHUk6xQR01AkK1wVpZoVAZAp/75I02S6U1OI5rtII4Cw5DBXDKcny+2n9ZTU9Is1fNL4aiMrM5bDYx7ep7ahFN01S1k0k9TWyP42fCHijEmQMZI7Z1Et2K1RIbRLFBUyTUNyElLO5cQTJg7SSoII+oOt4mu1HLLVKKiqgdfFhRoADGD6Z9holaIKmipkpqqOmj8MKir6ADsMn1B/vrNwNNBWyxvs3FCAN5BCjnt698fXGmbJbBNtkkytZNVNDMkrokbqx3MvLZ+nPGl7xe6m3UJqqWjeukk2jC9o8fT1GlUqKWnEFBPF4c07NLGVYtuwOST359vp9NOUikjqfmQm2ZI2RNyELggnI+uhYWqViVslpKqNaqnpfkTUDDZwDnHfn6502WnrYWPh1HigTAyCY+bAGAft30jQXUXGpnpFi2rvcDxiVAZTncD6+mmkFLWw3qS5Xm4VNPDFtkCSMGide2DjnHOdFutkrQN+LF1oKG1RW+kiMMsv8+ZDIMHAMa/3xrHwz6fp4embfeIHAqanxg+RkDdI20sD7ADB1DviNdRfb9LDB/NikmSniEXOVVgD6epOfvqy6C5w0VppoJDKYYVESxNHhvJweM9uDqmLXudi2bqFD9q5cNBH8wRS8s5UDdIPbPprNXXRVtEtR4scanDI7Lgo57HnvodBT0ddUVHiQw1MSyHbG2T5xztJz382PpjWYqmJIUpL2IY0MpjiUAKIx6DPYj2OmnC1RIvo7EJK/5aVaSaqWYbQPEU8M3rrd0ST85OW7HGc/roB1EaKMp/DwIwCwCDgowPcn10b6cr47hb1ScoZkO0gHOvF87EoZnR6/hZHPEmxN4xCDjBB4Om20ux3AZQEk+40fkt0csZC5y300FEfgVDmQ5KeUA+oOsaVmxuhiMRbcDzZ4zx662SZXDIRh1bOM+uvXCMyv8AzBtKdm9DpqUZ1Lq2ZR+YD+2njAilYYpKU1UMlM7HZtJ78N9BpjHNU2SpVg7GNyMkZDD27e2lLTcozilO4MDj9fpo1cLUzxLKBu3LjOff30s1TDZJbN1VWsDUQ1RTw/MW7sCe5XHp2/bU8tXUVNHR+IiSJNjazqCyByd35exUj9tUNSS1FsqAmx1VPKQp4ZT6ak9Fe/lamP5aULCV2Ph8Htycf9tVvyPHei5LTcoLnuoLeooaiZt6SxOvgyD0Rxjytz3H+HR2K8RrFuqJ1pZ8gTR5LoCBtbBHp2Oqist6mDmdNkM9OwZNxwJh/gPv69/fUtorzQ3HdvkqqOKoUNLTyxh4wTyAjcnGfQj01VKGiyEqdEtrquuhECRzxzwSkqvPmkUY554BHtrTxSk7ySxrOsykeAGBGz9ex0MoawTjxaSqp56cYzsfH83kEkHt99FTTVTRr4USeLH5lIlBU+/fga5+SKi7N+P5KjWW508NpjSz1DU8kcjN8vUIcBWwAM+vI1F+qrZc79aXkpKZeSfFVTwpzliM9/XR6rt7PuasRWkIwCJAwwD9OAfrrMdPVwUzfItJLJEPEVPRwO65+g0sZO7RY8aaplEN8Hus69Z56OnhqKfZ4bbHG4EtlTg+uR+wHvoXN8OPiN03DJUR2WoanyzuyYcZb1Pt/Trpi1XCOKsgnEEm9h4kqjghexz7kDsfoNGQsNMYzJMs1OzinmDjnYTw59COR+ut2P1LLiejn5fTsWR2zi+C59RWEqt0o6yCRHCtKkTIxx3BGMY1KKG92a7SM1TRCoMif8WPyuvsdvrg+uusaultddDTiqo6WpiBKsJowxYZUZ+uedC4PhV8NrlWkzdKUsM7IGinhYxMoXllGP8Ar/troYvWX/8AcRiyejpbxnMsnS9NWSLWWqtjlRmBeJ2AkG0kAfUcDUWvVLLb6mZ61HRQSzMykHPOc/uMa6s6m+AXQt1opmtVbX2+emJqDIzeIHHft/l3dtUz1d0jdbVUyUdbcbRd6VYMR1ImCzAHgEjHPOOPprp8fkwzxtM5OfjTwOpnWf4EPj1+HnpXp2n6SW3wdM9S1aqKm4Vbb0r29hJ3T/l4GpB+Kj8Gl/8Ainea34mfDzq+W411ZH4klvuNRvgZBziCUHyj/L2+mvnja+mZlZrfbBLJKu5iJHGJADwfqcY499TS3/Hn4v8AT/SVV0LQdcXKntdSD4lOlQTsC91BPKD7a2PXxMEoU7RHoKzqjoO+VC0dwqbVdLbO0TPFMRJEw4IV1OCM551cv4efwxdd/iHvf+0t+q5Lb0ukzSXS+1D48Xnc6xl/zMcfmPAwdb/hR+D3wh6vlruuvjL8QbfQWqxN4zWd5CKir/q3M3GVJ9BzqU/iG/F/VdZ28fDH4N0J6Z6Fo42ihhpF8KWtXPY4xhCQOByfXQGW3omvxv8AxP8AR3wk6XHwK/DFTQUNugY01feYF887dnWNvzM5I5cZzzgAa5Ps3TfWnUc5utFG22SoaGSSQ42MSBvck+Y5bJz6ZJGdMunrDWdSXgUdCRlZGSorMgxQICex9SfTVqiyr04kENkbetLmSQb8Go3odzkf9RH21z+ZzI4ItRezqcHgPLJN+DWLp1fh7RRi2K5n/PWT4/4h83APqBjtpOoljapWStpU3SbXG05UZ+/bOpNdK2nuNK9HVzPD40X8iViPLIATtP3O79NBBad1JHchtL7hugZsFgTnII9sf315jJkeWbyS8np4Y1jVRRoxozVuscZaJwZGTcMqMYOD3xkjTNaDFK0dK5EEnlhkfsr8DLY7crotQU0ElYlQMsmTBuLZ2AgkDnnGRpWqha2TSUsxV0ZQ5VVyr5Jx9iO+qyxKzamqYHelgrIQSi7RKoGN/rk98aYPPTUF5WFUHy9SDUxMrkjAG1lP/URpaVI0EkayZWZBiI91xznOk2eSFAtTGzoeRlMBd3oT99QjVGtxtBtlZHWSgxmsjBE27IJGAGGO+OO+nweZvAgurAU8km5X3A7QwwGGPqDppUOy2mK3V6BaeAnw5RkrGc5wfof+2nwstvucCPSVDRTKinwxnaynttz2Hc6rlJpjRqhpfqIRTzq64MRQq/5lkYDg/TUbvSVU0UNypVUYP9A/r/wn9NTs0tLOpT+arlfEaKVhh+MbV9iO+mqWQ262yUdIj1KSNkkkZAX+r6kg6KkMBYoRc6BLhCrRVhi3RHHlMoAYZ9D2fj66zboK6emlo3nFPJVyb4FcFREQBjn0Hcfpox/szcUtHhpMXp6ibxYETsmGI2n2wDkY0wltl1lV45aaUNCV3yHPlVm44PfB5/8Au6soSUrQkZZIp1usfhy1dPVMXhOQJsqvr6cqR9nPtp7RmCvmZacMJiUlhwB5wMgE59drc6Zz2+UU8NRD4hNbRxtHtOczJwQfYkDP66zTXYUlW9fNTu60iK7oFGEQhhj7f/ZopUVEjqaq31tS5npwnixqhXPnR1Gx2IPA/wAXH/fWHpqWOaKn8YBggSYRuCHIOQwPuoK5/wCcfXRC9VUFZb4rrHEjJXxpNA5GCdzkjH1ACj99AKl6eVRLCxU0w8cxOo8vo3Hr+RTj7++gxl+hpUJCY5JjGRmZwylfMAwPOPY/20zjo6ypptssStURSMPGQbTImeD/ANx99P5LnS3KsFfSh9jxiKWnIAZA2WDK30xj9NbxVD3CijWR3DxjaDkDtwqn6cH+2gF6dGtNXNToKGojdJ3jcpLuxvkGeGHbJwcfUrqO9RRvWr80hXaW/KVxtk4Hb19NEpg1WiSeGkVRA+ySJ3z4rDHmBA7jaOfoND6u7TirCSwOYJFBdvVBnB+x4znUQg8snULPTyUEkrnwy0sOfyrnaGX9duf00EqKinhuFNNRyYMZ5Ur+WVSf7c6JVKWupn+Zt0j08kibajy+Q7h2AHY5Vj9tMbeRXXeOSaAqrtmRQck5Ug9/qM/tp06Ys/xZ9BfgZe731D0XZLgtJSpRLRLTq8UuJEkjJByPUcH99GqLpSwVN8brGyVc1DWUkhWrZmDg7eGYj09NRX8Pc0Fl+F9vnlqxT01N82WdCW4LnH14Gf76suijtVNUydQU9dDUUlyKReQLsduMHgZz2799eo43/TR5DkUsjQl0/DWrNIZepxc5JxNOwm2bo1B5CEHIHPbTJlFddavqKltcSR/LpHHUGRWFYshPl7eXB9dEaO3pA05oqhHgctK6vgMofnaAO447HTcwijtVNS0E6UUdO4jjjkpvEibYTkKOME+mNbIqkZnG3Y1muVrpKOuq4rg9RCk26SOIiaSJtqjaoA7Blb9zorCxrI46ymE0QqYwrq0e05yCP1yO2htruVJBVy1kdBNQozrIqLSbElQMNzHHPJc5+2ilwajjpaFqAmedalpZYTuywIXDKc+nPGiSMqkZqJrfaoaiQBpZnGVaJg4O0Yzj1O7QmgulZcK2suMtLLRsshjZJKcIXJ5zn1xtxodc+o7H0/QPBUSCNiXlp4m5aZX83APHBIH0zoHVdSde32dXtVmhqKRk8VJlO4eYDygKc/fP/fUJ3R846mktNJVxdQ3C81U606hTNNknZ6ZAGSf002enslwqheqC4yCI/wAwvHhwcewHOf00MktcyVC1xutQZIlYCkdg6OCO7KdPrFQxmxQVUcMUQjLrJHGBHtye59Rr0ZyF5PV8N4uZS5Wp4ntUg5gkVkZnzgluM/pre7wsYKaOjssFTLDKiBCOELeUkZ+mnVFaZKFjHPdmmtwk8SnpVkz5z23N3xnWkN8pEuXh1ohhuUgki8IAkcAbW/8AGj5Jk8DaOy08Uc1yno6oyI4iMUbcOpHPlzpxZoQKX+G/LPSIZT4XjHhk74PfTyOIRtLUxTR1MdOWXO/kEHnOPbWiLRXKB5zKtRDNlAAxIU/6jGmbspToD3RrXQ3Cj30ELyO23xqeUfyn3cYUkZOPbOgd7t9LZ6GW8Nd7jcqobBHGCyMGPYbf1B/TRustFXE6RW2G3jwmXwdyktnI8xJ++l4a6OpMkFwqY5qymqGThBGqrgYOfpzydCiN2ArdeKyG2T0vUdvdmuky4jRQFgUjhc+pwO+n0F8pP4nF0RQ2+rCxv4skyvsXdt3AHHpj00UaCCth+fAiap2ssOSCjNz5ue/Axn66Fww3J4BJU0aW+qEoXAk3NUKeMt+nGhRI/HwEZ6S5GmEltrYo6g5YO7blBHcHSVta6xq0EVDHb6jO6aSI+Ir47sPvpaOlEfh00NKiRtu3BTgH65PbTC21nVBrzFJQpFSqAGdGB4Oe37aIynseqKx5xPVuZ5CxOVULtGPXQuzX+WuqZo1MtNMoIWI9zjv30Sq6iptUwdoquuE6HKxxqVXHqTqNXGur5qin6gt9LS0tKGWMzGNvEz6h10snQZPsSRbfVUtrdoY3bdJvbL+Zvpz76epVU7UaV8FII3QDfAXV3RvY4OPrpGmhuNV4Mc/h1LTL425WIGftrcUUFFXSyKGiklHnTOA31OmqhGqBt7ouprvPLUpc0GUAUbNgA9F476UtVvjt8EiTtC1S+3x1Mm/PHYfrol4Nz2mFYaYwKcoxmO8/bTWtqXhY1k9JEojjJmOMYxwCPcnGdQAMrI7PZrlJ1HX7KZ1XCYHkJA4AHvjdpS4XpqdaadKSWeKchlmiXcIwfVh3/bW09NberLS0NWJWppgdzFMFGHYr/fW8Fqa22antdPXSO8QwryAYcZ7H6Y0HGxrvRvfKprVCJf4c8m5VkDxR8vMeFBA57E89taUtxuc1tSu+RSOpL+H4eAvHYEj1GNOqdZqdkmrGhaYsI2KvjHBIwPUemsyzV806wSj+QfyZXG1sZzkft+milSobqhtXUgrIYd+yKeM4VwQoQt7nPbQuqs0Nvp/moJaqN5giTGAllLE4wPpnRW5wfM08dLUqySrJ+YRjEg9P01vHbZ47elLRyxx0sYeV3TzFmx5Rn786lWLJUN1hapiNQZQ6xAO8Uqg73B2+/bA1tS0lP83CKe0UgVzh5kIZVHcYAPB763kgpJqiKnJjNTTqJBGDwOOT9eSePrptXE0FVTzU9bHSxPKpkWOHO5j6N7agI03QUq1jr6OSGmCTrIpGHJQ5HqP10GMNfHavmo7fTpcI4hBKT/MYqvGc59xo3QTJKJY5Y0Rkc7GZ85QnuNJKwiqpKGNmLbye2Sy+zfbSx26LvitWAqe5vcNkFVbJoqqnH8seIqFm9Tnuoxnv37adt/FrgC9fXsQuY9sbcAexYaaQ2u4QVjzNBTvX1JfZURxEqkWCMHJ7409ayQUjPXQ081TNAiyCKJygkKkE5H150zKuzGVdZqO5JSfNCsCwMI4IoJDgtnJJK8+vrpl1ferhajTwU0qrDGjSStIu4sVIULk+4ONErbdNlJTVFw/3KskkYsofhQuAAPvz/fQr4lXVKSzx25XDtVVBlDMPME+n0JP9jqrJpF0Y9iv+nWt03W1A9wqBHTU5NQzEEgsF3AYHPLgDtq34623y0UstM4kEanY4GQm4c5zz3PpqufhZTPVXeuuhjh8CMLCHkOQr+oAPqdWJXB2pRHSSFA5KStEByPcaTFGlY+SKegdaLfFYqareqrgtPU1HzYDkErK3cA/Xjj6adzz0SzRrJsZZmBjHhlsEn9hz761ujwBEkrId6REIqkZOTja30PfQ3+FXQXTnqaU0py88LKGckDyqDjgZ1o8lUmkxPrWKOOgpmco5YvtIYE9/ynb2I+uo90xcHo7lExbh2IZftxoz1JTyfJCVwqI8mCvoPcjUP8YwTjwO5GR9ONeV9Qx3laPScCS9ouCOpWRkeJxhQSoz39xoXVU4nrGkReCNw0AsN7VBFC7FmYbjn09DqRUlZHVyMiuu5M8e41xpKWN+DrR6yQPrIt8Y3DGAQ30HpoKVk3ExMQcbmP8AoNSi6U8ZieaMZKjJx2GgE4MSJOF8sudxH9v76tgxMioE+JPFJ83ETujbOB6nVmdF1CXymlSWaMz06ll9Q3GSMe/Gq2qa+noE8eZSQrcjtnOi/Rl2ioOqKBjVvDTyM7uN+FKlD/qcDTOLYsJdWSm/WV2p4q6GJhFKCQ4HlVv8Oe2e376iYlqYmbejOkY86qOf39P/ALnvroy0UXSF3sHhVVVG0NQzNGucqUZEKuM9sEn9joUnRFDZ4qmaECYK21ZwQSRk919+B/8ATrF7jg7o2Qh7j8lO0/UtTRR+FNHKUSQAbl5I++pzZrpZa+mo5LbWzg00ixTElS6qfMCVzyN3HvzqbP0V0zfKd56izwpsJSp8Jfyc4O0e3Of00AqPh/aqWqkNuSGKQqoOEwr5yc5/TOq/fTL/AGGiwLdaqSS4kXGjjh8SMqCkexXUgYbPbJ1LrL0TMhVYKpWpz2/mDyD6jUI6FrKykq46Gtb5gRKQI5DySP6gfXByP01adtiq6iRa2jmd6d/5c6A7WDAZBI7fQeuqMrUkXJOKNqz4e2pYHkneCoDooKrGUY8ckHj11Ebl0/UWmfd4weIgbFDk4Ddx9xgatRrmsMUtJmmk2+fMqFZMH6HnUVvN3pZojLJAkBbcgIfdGcDjHtz76zS+KtF+PI5OpESNp8ekUqjqckxSKMZ755/Q6XllkMMNNJ5PKd77eG4//wCTj6aMU9DA9pWe3yKXkzIAzblRx2GPbOP30u1PQVEIBjOJT4rgDGwseQPqNVzUr0WtpEf+fhms6yEOoZ93hsAGibGSPqASe2h9JdqtK+ceOm+MiZeBnlQMDnto1H09NUb0hMm9W/luB+Y54Xn6Y14fDvqiRf4mYPlmhbaHdAA6+xB76WpfoHZLYnQXg1fkjRWWoj8u/hlc8EHHpzqkvxhXzpjp2zW+32ilgir6rLRyIpVhApBJwcHzNwPsddIdEfDmqkuxuteQ8cL7ymwBePTXD/4yr7QXr4kNS0dakrW1BRoiKOAMeo47512PSIS739HG9UnH27+2V1Y/iVUUm2OdJkQBUjlibDI39TH7nnU7iu1qvNNHNWYklbj5un7qp4YuPXj9dUlbbVcrrWrQUMMs8rvt2qOPufYauLoDoJOn7xBS3ZvmKqodIjCGOxCZApGPX769JyuTjw12Z53BxcmZfEemhrqPmIF4JG/4kf8AUvoSAcjj0Izo7030vU3Op21cqUtISSs0hId8DgL7Z1K7R0lboK+a3zzTwSiQhotg2E7goyf1znXkpJadWiZiFo6lCrHzbo2YcY+xH765fJ9Rj1rHtnT43psoTuRIum6emo6aCjorbAtOyPEXReSVOVLH3POn9TUeFOtNHF5P/wAWkOMlU8+7H1wumtrjkjSragEbOkjGSLf5hE2POB6lSdv66LU/Tt8u3jNT/wAmemp3qU3p/wARlIYffK+n3GuFkbnK5bPQQisaqIlZYIKqnq7fWLOkjoskWSDnazBsH38xH6aNW8R0ERoKoxugDtEzJ5Z1OOMnsw0XsfTktPdxNcqQhJ4UYDf/AMOQltwH0OQf00bpumYAVjJhMZD1ERzkqvY8H1zjP01XQ9le1tso4GRrZOyQzBgRtPkcdxxnnOdL0FovVRDTzVZSWkdGWKXcWHlySr45BxzzjUwFLZoJaiGo2EyLE8jIQTG7AYcD2OeftolQ1tDYXqKJVFTT1DkPBKgKq5UqWGPptOo0kRW/BBqzoesSiFTHHNGsrZMQfc2ewIYcYxnjTqTpxltYVaaSYbx4lNPAQRnOACPbGrBpusbcZXj+Xp1KHYrOm0A8c4PbPP0986Wh6itsavLCocKwXw5Y/McA8N6+vfQtWR9l9FeiwxyU8cYt4Ey8PAyEpIPoRnSVN0tc9/h0VpqDUR+aBDnBXnsexHB9dT66dWuhijoaO3wTOhYoi8ocds+2g0PXMomSgmjESzsghZwf5T+oB9BnP76ZqKIu32hrYumqhyZqpHjlUk7pEyit6qfUd/XUtp+j6MxTUclPItSJCViQAlVDLlgRwykjPHpn30hWXuf5paaKqCnGSU4Sf0P66Stt7uFGI5a6cPLTYAcjuvtuGnThQj7GLn07JaIYIxCXgnRnLmMAxMxKjyjnBOR24zntrW82eB+m6a5nak605inCoSMbyDuI4yFOR9camEt7kvaCKqeDbFloZeN6oV7H0I/NjPuNJSmCnYRxpEYqlAkkbeVZhs3E/QjVsakrM3uSj5KarKCaXpm3z2+nWSopAJw4UgOoHYDuTg/30NNno75aK2mtUafNPSYmKkndEPUfX01at96fazU8v8CE1VAm6aE7sPTld25MeoIK4+q6ilBboaekt/VNKsVNI1SKetgVD2YAYx6qMjUlC1oujkUvJC7BPLL05F05WVErtTh1RnblQsjfl+gBGhl2pamGWrmnJklgl2Oy/lZcZXj7A6nNTZrKJYKuiWaI1kknggDOyaN2WSM+ysY3P2H1Gm8QttJOtPdaQmnrP5Mk4B3ehU//AJw1VKPUsIPbaSURPX2hASkAMsTj1AywH6HTiqpamlrIfBKRK5Egzny57Kw9edFarpSpscUz0FUWQMWRg350zz+uMDQarramoplpqtGM0SkpKpI3N6Z9jpSLboKQC13lpPHkMMwXfIFwvf8ANjP11F6233ChuE1O8fiRMShdecjHB0YtKpUxy1UoJliKqBxkZOD+nrobTzXS3SO7hhCX8IBo87V/x+/GlgnJ7IAam4OzwMImU7DE5jOC4HAJH+Ln9s6MWdzVSRmdCJUAWNhyMr33fpobWyutZT1KxZpquLk7eUm3Dj6Z2sNSC/20UlRS1VJMqRNOgG04AYoynP8A6sfcjVjigS8M7C/DxfqBujaG0JbGqYPlqgVxSYKFQyMC20+mOOPfU0tnREdrnpbr0d1HNWUu4x1FMtSpTYMYIydvqPXOo98COl7f/wDev6d8Rp5JqtDUtTowHiusuQffbvwCOx1ZtJYbF0vTVTWuZ1kr5Y3CZ24OAFUDsOVP669VxYJ4keP5P/VY3unTiTywVImnpK2E7hWRuQPL+QFezcZzjOlpKuenhD3Sut9TWLIy0/hxORJOFOzK48vOeTgaj3V90k6fvKNHda+sp7jVJE1LEwYx9xuA7jkA8a1quqI4qpLTa6gyV9YuxBNGPFjqCDztPP8ASRn660tUUBatuyUJh/jsiwKkgLSIfKz4/Lj/AA++h9RertXVhTpzLRJFvlnUfl74A447HSdF0pV1V1p63qaWqkzvf5VyoRSykYOODjHp76aXpb5c79/B7BZ5bdRUKJcGrKgssc4bHk2juM7uPpqA6q7GvV3R0DfJ9RVt9NGqoaVnrTuSSebYfD8oO3AU/tp9ZLRW2K1U9YtkFzqJi0ZNJUERKi4HY9jkaL9WWKn6nsotVzrTbnRVmURNiMPzncrffGdN+menLT0pa/Co79XSFmAl8GtSbLlQSSoyBznsBoJp+Cnqj5bWZZqupqYJ6R3elcrHO/eRc8enPGmF0j6iqaqWip444KaYiNplG3KZ5LD149saP23pqWJGp/Fq52bEofxMMhAxt7+2o7fZrta7ygtTT1ctQuJkI3oE7YH6euvSHPkqVoIQ0/UKKKK2S22f5WNVaNc7wMnzHP0xp5PU0KPI0irDVOghU+BwzD1DH6nGlbTcZoZ7jQTYSpWYYOwBmjKgge57HT2rpKW80Ip6ullaMyB0ONsgI9vppihyb8jKz2SttVGbdWPSq5HjeKrk+KW5wy+/PPOtKOKS0QS1DoZJXdhLT077wqe+BjHH10/q5XqIZYolWnjidRubOcdgudR291L9MU73KO3vPPv3BYpW/q7bh6gDOoGKse3u809stsdTPDOodt0Earhm4PHOTj11GobtdL4KsWzp95p3izMXygZP27j76cWeqvvWIqHq7T8mwiKLUB8YbORhTqyOhujbxcurrbSxX2WSFk8KpikjG2VHJIxjHIAOq5ycbZZHH28EOpLBb62y26etWZazBCAOBjzcLwOe2jPgTVAM0ltlaQKTgkKzEe2dd82T8PnR14SliqIaiip4gkqhKaNkdMDjcOVH99IX78JvR96uU1XDUMKeQ7xFGu1gvsDrGudFeS1cSUvBwP4c1ckctMjrTfklhqFO5Md+QedM7lLcqwz2+FWovEYqjiMbSh9vbtrtCo/AnYRWiooeraynpYlZpo3UlgT22t7DXPHxX6DuHw26okszVK1NPGT8tUyKcFfbnudacPIhl8Monhnj3JFbpXW7p+nSGsdpVMfg7VIG5x3JOsUV9tohNNLLHHA0eVXaWwD2JH21tLSS3mljpq80uTMZnLwBXGPbGmnUdfS2KGFaKkSaSofbuwQq41c1ZXdDikpa+ruUdfarvUfJ8boPBJyo7hfbjnnPbTe8y01oFVVR0zyS1KgqGbhjnkE++MHGnf8AtPd6GaO2TUU8VJURje8bBjGSMnOORwR21pWfw+/2qWOkZp4yzBZE9ccEjP1xoU7LJNAvplbk0AhSbMdSXVfEz5Rjup9CONDbdUXlYGtly+YklppmbxAviL2x5vcA/bUhtC1ttpYaaqACKCiEgEKD740+qHi3O9Ichlw5EfOT6ke2edOJHcgXbLwtRK9J4jtLFH/ODU2xRgdxxp5PLCsDThA+8YhRgSGb2403jSqpjKJ6rxgRvmlGQoHoMev21ubnQfISVfjGCCPAPjLsyc+n/bQYBlIzNWLTGeL+IQxKGg3fkyc/vxp1baWpoI5TNV1NSjsT4c7KQhJyQp44xn31mut1N4UtzhSB6qRQ289yMep0wno5eoKGKnqnWADsIn7ntwf31KdWS2FKgyTyLDT07IapSiTRkN4WezHOoxDX3KiuJtMnU8EYhfa2aIkH2JIONHKFktaijpqSMbUEbyeIefbJ/wDGhtRYvC8arnuwpaGQhpMFWYyDsVY8EaiGjvyEzBRXCaKtlU+PFhoXQlDxxn7HOm1ylq3rI6OmrArSMWmjjG5iPfk8aQqrbdnhhpIeoIWpoR4sUvgfz2HoABwdPqegoq+amvBpS9RCdplKmMsQO5UagviY7Snn8I08zTHxQvnZAMDHbOsTzm0CSSpqB4VOgUt4W5yp7DI747Z0tSyUpkJM8sjOrBcqdiH1znTRNg8esSaR6eRQp3Z8v29NRKgy8iEd6tFcVhhqiQFyxKsm1s5xr1yrqt5oqC3QYqCMtNJkIv0+pP304Vrd8wY6mpjke4rmKNVzsBHl/XI00kvVCFSnj3PV7iwiY58vsQOc8aMfxtim01ut1PJSUktxT56KZJPAldSDgflCjnuc8n11WvxHuktXfJPmJGJpoRAW7DeM5AHsM/21OI6yErUdS11splRGZoSIdsilRglmPp+X9tVBcZau4ymWobxKmpkLE/4mZgCf3Yap5HmkasX0WT8PqSSi6NjqYArNNLJPIHBwd/CLn140foJ55EBUoE4VFjGAjeuDpKioVs60qRo2KNERU3YiJ2bSSPfJ1r4jVVTKJP8AdvAbeY/EwhLdjz6abGviiuU2pMQNwjM1xXwpGFEVjkCtuJY55x+mkaS7y1tXsjkkSN8OZfCwwXHbOkZRcaCdJLdBCDLMz1G/DKQcc7h31istjAlrbWNkMHSIfkI/qGfbTjJKStmepIZJLb4isJIom57r3986g0kbxMzE5JOftqwLy61NBUiUFP5a5UkDzD/D76gske5GJOFA7++vO+owccnY7Xp8v7bM0lZJBIsbklh5hjRGj6jkt9WJZXfaXGe3bUZqKhgVVBz/AIsaRqp2q4iiuVJ4HGuf7SyLZvWZw2XBSXaGrBGRtniOGPbd7ftoVd28GhPhgqqH+k6gFm6jnop0gqWxGqldxPZtF5eo/FpJaRnXPoQezdxqp8dxaLnmUojO7F6+gJpqhg8bliCM5H1GhkFVXxQU7NPHO0L5GTjuDx+nB/QaU6euggvApqnDJKSCf8I76klxsFonkJtbtiZjIx3cY7f6nXSwcd5F8UczPyHGS2Sz4Z9U3OssDWyaYmShUxtzkNEQRx+4H6asaxdX1YqFSV5Kmn2+cquSuQN8h+v5P/T21SXQCzWvqZ4HVngfMDyFSEPpkH7jVjWGVqKpmdgCI2bA343KSc9vvrk8vjOE2mqOzwuR3Vl4UUzXezpU26cUVwoRuyCNsoKkZb3GsQ3CkrfHt1csUFSH2uoH/EXswB7eh/c6jPSFzZqOKWOZaeYZgEhPkLHzLnP0BGpPVSUV9oko2omWoTcNoG3BJIYhs+rEnXAl/byNM7MJWh3a6WKkmjrKigkZFXw3WBsuuM+bb3GMg/qdTewV5fDU0/iOhU7W8rlQSWPP0I1B7Qb9b5ts1Gk7LiNgxCswGMMG9yB/bVgWK6dP1gfKrTVLK6FaiIAoxAHcd+x1bFp7ZJ+A2/j1cKVYlWNlAjSRvzD0Ix68Y+mhd4snz7Ax1G0AqkuGDL3AyVxxk8frojUUtwgAkp2acOAUDoBkHHKY9MAfppe2QVlVC9PIkUUuGOA+Bycd/U+31xpMnV0hItplZ3Sjr+nmWWlLmnxtLRYBhbPm4++PTRWw3oNcY4Kxf91nL7WDZG4jPtxqf1Vit11gEtRHHLIBueOMhJW3H1GOe2hEHw9scEjQmuq44pyUanjcbgG7MGPY8EY+mp0LXkthjpy80NvjDNDD4iEl3dRwvp39dSa439rnRR/LW+S4RIFwqp2BHm/vprZ+nOj7SEmqi1WqAGAyuS2PQMB6aLJUrLTs9FTxrFGf5e1yoBJyN2Pro9Y15KG9lafEXrY9MdL3FoZzSJ4bI84ATaSPX7c64IvPRfTXVdyevpK2aWWobxJyWAD8ncdxBxnI10v+KDqBK4U/S6VkRapPizckjIJB7fXOqPsFmanZpaWJGQleCeNoznIPp7a18bkPBHSM2TjLPJdhOw9LWiwRyfI0YhxFhWQ7mkyQF5++jFV4rXiK7UmQ1KqszAAHjGGHHqoB+5OmlZUCnlLrKA0ECkjcBllwf9VOm9BdFZIkqVOHO6R9/HbGD+nGq5ynl+Umao444oqMUSCrv9QszXVYw088fhxqDkFghAB+hJ50apHF0qhSRx7o5UXDjk8Yzu7eu799Baeia5T2+nWPwsSLK6FMMqgjc328rasaz9I0dCabx0annjgVXLNwuWLngevp9hpOrGTXljHp2yVVJDT3KlZkkZ2Ebf0ttQZX9Tg/pq0LF1Hbkt9tu9fT4IjR5JgeAXwm39HZc/Y6av0+BSUtsoI95plZZGjG1PF2FA3Pfu36kaG3K2NBYamikiJ7osS4AYZzwf8AmGdVTXVjwdsPXzrWkFLNBB4b1FKIzwRjtjaD/wApA+41GKzqO43GsgkopPBeGTLRA53blw6jt3UnOma2yrgqaGT+Hgp4Mgk3NkyEqMEj6EnQutp62W8+JQu6xU2ZCo77iMH+2s8pui/HBeRKqlle6IXqpg8JaPLnJCYwAwA54x7dtFobhuRIKjcGVdu0Z85wACPUHjTe4xNLbnasJWpIA3xDBx6Z/TQSnaojfxHkaVoyGJORkDsdUWzQkkSuabxEFQskjsMBkK8svrrW31T1czRwVBEsJGBjBlT1OTpvS3xJaJlcFpsEDkAY+p0mlvnll+bhYxENlNpyQPYjUeyPYVlrNxalmlWQZIUs2Dz250pFXxzbImjKzAbO+cnWlXTPcLYnzkGKjG1zEmM47Y1rRUYqYvAqJBEx4VwvYj1z76lsATgr22rH4hlZJMAFcMo9QdYesqlqZIopd0e87ArEqeeAR740nR01RS58QCR0yFYf1D66fx2+mqAs6yfLSL5z5cqSBg/31LZTJqx5abhsBLqWxkTLkBlX0bB74ONHIb7LV0ot6U4ep3vIJiNniKcDGe3AHpjQKGOeRDHUnA5IOwAkfQj005gqo5KZt8ZIp+TtbBKj1b2/TWnHkajRROCa2S6332eqjnhqFEtPMV38/wAyHH5mU4/LjHfProBcKEEyNTwyyRN/Mm2DAMeHztH2A/UfppGlNVBNHErtIGUoJdwyP8WQD27aklqthmjV6mWWTa5jSbA3IT5gGX1XG4frrZCVoz5l7b0QSjtdVK1RSzRCWWkfxxltm9Of5q/Uhh+oOvfw6CsrhTy71QxDx4wNzRSqzBSMd8gHAHc59xiZrb6q5RS00lriEsLeKVhclsbCzAcflyXyP8uhMPTVXMaertZ+VroZVkQsMbgXLrkngkZyP+XRcU/IscrIxerRcaOhprjatlRuj8U05O5GAxu2+oYHOeeRt0Av9torlSSXO1UvgSSkO8YOT25z9dWP1QJY6sUQmjp5XkWop41XCZbysi/9SnP6ah99t1W7VdRTyLtlQzxLEOEkTBdCPqFfVbirLscrdkJpLe8QMNRVqPHQhJGQA5PARsew/vpaidBIDPhqZ1xKAnKD1+udb3GkqLh0090+W48QxEDhhIBlTj0yedRyCWd6Rw8zRTSxtAHJ5RiCMn65IOqvHgtNrpb4rUIawTAwSSq7/wCHcrA5I7gYHv8A1HXrxTzJVNSNKJKRzw4P5XI3Af6fsNN5aKWsjiSsn8P5nfLjuqnbjH24YfcDXqSRiqxVILeJvKkckOEbBOnhcnRXk1Fnffw0Nuf4R9JS3TakklPHVRyL/LMeyYlRnOeePpwNSC59aU1fU/IQwPLDMyxwSKQ0M0wPAzjjGTxn1POqo+DCN1BbbHap6qeOaGip1pjLDlVEajCgHg+vceuriipY7KxpI3hpaCF2lmWoTA8QYHbBwSPb316njtrGjxuWXbK2ReLo64NWx3q2VwqZKPfHLLJMCqZxtCjBwcA/30funQNou0iXWpt6C5IQYbgWxtmLHK8EZ5GBr1JcbLTpLBZUo2jjmzUGGZhmSNSGKqVAJ8w4zpa50Nlutelkv1zlp/nEevWFgUJCMPMGXsdzZxq3sxY7bBfU1162oJ4LTbrfS1eKbxqhowTsUHA3AnIH8tuc++i1w6ht062utra2SCrLNGIKdTPCHOMNKU5CjHAz6nUV6+oer4+phcbfafnaOSCOOKponYSmHBUrIG7/AJyT6c++j/R3SlvsE3zlp8eGpnAimVZT4QYebJX14zp14KrY8/2XvJOIL0k1rdsyU0/8xs79xw5wQuMD3we+gHU9s+J1NehP0FbOnGtctPGAk0DbkkAAbJzgk4zo5c7rSWOkda+41lS6PiR0j3tExHBIHcYXTe4Vtou9kppD1LTvSmTAY1QpwZUBVuM9850kd+A2j5o2+CWkzRNc3laPh5W2qW98DuRqPdSTdZwXv/8AAVHFHRwnYkxjAL4HcnvqTfL060qpJOZKhR4YPGdx9/ppCO71EdvalrKOKveNC0kUeQ578ZP2/wBNemtHLpLYBsNgoaWnqbtW1wW5VAZqoJMzrGD7D0P00Sjrks1kgqqi5fOPWy7IVhXkIexYt2Onq2Ckt1NDWUywoatBMyNIAYmIyAST7nnQBujqqe5vX1V4mmp6d96QqwZQ3pyuhIE3od3Cakcw07XrwXchhGP+JBJ/mA1reGSG0y3l0FXUIyiRoC2GQkZJ9sYGdaR9KrW3Ga8VUzhmJ3syHysDwdeuVwrLK8FFFl4JcKXZQRLk88j2HP6afstIVmKbp/8AjUEFTbWnowjbGiBP81VHPJ75B1cX4Umn6t6/t1ypbXLR2+neSIw1B53ryWH0HP8AfVb9A03WPWXUv+zkFqlq5PDMniRhl8JAcEjHBPYD3JGu/Phh8I6Po6ho6ahoQ1wnwJJZUKFFGGJGPcgj9Trn8zLGurZpwRadlv1dLd6WmX+A10K/LoWeKRsK5I5Om9nr+o1pA98t0azTRtJCYSrM0Y4PHv6aStN4sN3mejF3pZhTYTIUgkDg5yME6hnxWuHSlPebQyXWqtF6t9Qr0jU9M7QyIWGYnA4OWx+h1yn4OhjJ9dolqLdNTXQzUqSAMWiYrIR9Avtqtfjh8HLL8Q+ipqJvFnelQSUjuAWPGM57jIbn7at2qNRUWmOuWKmp6gQpIzScIp/qbDemCf20BvX8TvlFt6X6ppJlLjf4ZQqw7EZHbsNHHOWN2hMmNTWz5cdS2eDo66Nb6GgmkNPI0ckFQQNhHAwT9sjQGanqGSWOSQvKXXwg8YYLxn/TXUP4g/gT1PTXGp6s8WOaJVMtRSwTiRmGcA4xnjXNFfQLJM9bEwmJdXhjkY7UZTtI9P6dd7FnjkS/Zy8mGUX/AANZWu8cscsNOKlJMrPNNhUjQDG1QONLwU1DPRNBRbI0QbUMLYKZ+o1G7v0hc714slZe56Dxm2gRSHZj2Kk6JdLWGDpqge3U9eax2JeWcvnOO3GrrK+gtQU1VRh6P5ySeOI72adize3l/wDGiGDHGzJEWIXaGGS3PYnTO6tJHSCV5/kkX807r5SPXOg9P1jSvAYLXeKeauyYwmMAj0wPUnvoiuLTDj2k1dPipklR1I3MjEH9RrFXDSqi2+5QRvE2CySLuOPp9TpGuo6+8WFKWp8dJp498gZwjMwP9tR612i9TVS/xaNIxEm2NZZSWJHrqE6skMAUDwFRoomcBIyFJVewB01JortKIzI8CRO0U4U7Sh7cY0rsakmaSVgVwM4IOMegz7nGmU9XboyamAiBpCNySON5Jx/+0ToNpEUbCFFTwjxRG8gSJfCDHlsjzbh788aFJbp6yMDquODZSSfyUCD+Yg7s+OCfppylW9slmFbV7FV4/ChY7uT3xjvopKiuJ4KQpI39K/65GpZHGhrRzLIySUzF49xihiaLacKM8juOOdZrKxoqaSK2xCaqRt2QQufcEn00Lp76Ka7RWqvojDWVCFVMWdsjZ579jtB0WioQBvqTIYx52Zcc89j9gBooAkKqqajjnraCMSOdvgxlcM3vn6aC3jqW2061NquRqI1CbtkQwrn2LD2+mpBWyyJSu9DTJMw4RGPfPrnUPrLj09RyRwXm9RxzzOAIWQOkS9yGyMjtjP11CUx9ar6tysEdYslNGadwuEySig4Gc8k6IPbaRaum6ipYCavYczRsTkHgll03lo+mLYkVUklOszv4kBVQVKEYH9zpWkeYzVVSsjwtA6gJKoMZB53LoKvKDTjuiP8AXl0raOyRwSNCi1chGwDnaPX6euoN0rHHWdUW1KiIvAJvFcbd3Cgk9vpjRv4k1z1PUDUpmV/ARRt4ABOSe30I1n4W0YlutfWOERI4lhikfG0O2fX3wNUN95aNKfRUWBMqNIhVpMSOSY8/0jnI0HpKWWiuk8MlTBIbgpEFNKD/ADX9N2e2NP55pjDKZo5JAPNEEY52jvt99Aqq5UN8d6+elkWSkT+VIzFWJHpj31orrozzS8oc1djqqiiSGqqFo5VymyJvLk91P7DSoMFvohLUEx7FERAycMfU49NAbN8xcIWra+7VNFFTrkvIRtfcTge5Ix/fWa2KO1PHXVd0ap8Q7YEXHY+vPfQYYeTS8GvmL0VxoXil3hoZoSGjZX8pz7ADnQOoCJDseQsdxUE/TUrqZaqKlikmqmlKkK7SbTu/y/pqM1AjlqZcJgMec+/rrhep/ijs+nRdNg6op2ZlZewGc++mbwmNjKoPHmI99GEKEBWP5B200royw8WHOCcMuPTXOxy0dFxtAm4UwlQzRDB7t9dDhXTRt3A2jnPpo9HHuzhMA910wr7XErGUkFWI+mroNWUzi14E7DPCLxA87KN7ckjI51ZUdoFI5WKuLxx+YRxEENnVPFWkcSxrnDFcfTVl2Cf5ekgq6h5G8gw6pnYvqv310+D+TRzeXrYcg8alnWKSoRIYG8UBz+Tt2x35OpvDQNIaaVZo41qmwSRkEHykn2wOdQCGqo7hGSjTkzSbGDDB8PGR6e+phZnkjtkYM5neJirMe+0+msvq2C17hs9Jz9JOBPbLGIIo412qyJuVCufEIG0frtOftqWW+4U0ipSrtpZof+JGynaT9DqOdNJDc7ZTbWG5CY8KpBMq528+5UdtSS6y0bW6GpqVbL8x1cOR4bcY3Z++vFZY7bPaYJXDqSy21QqlHzDq0ZO1kcce2Vz7Z0ZmEVUTOaSZJABJ5B5QVGQCB2znUPsVXUxy00ZKu0bKXYLv3A+vHvqw4re80byrP5pV3xoX2qy+vHfOqPBYxKCSSkp4ZpqqVPBOI0Ep28cAL/20ct1c8kg8ap3bmBALkMcnkE+uo80KUjsskKytFt2xSHhSRkkaf0NZOBHNJSeIQxCovmAXHbjUbsBLXusFE8kK00SRxkZCyFnX7D1GtKS4241qpHVQpBI2WLkklhyB9vzfq2hNVcaeopxKV3VG3aodSu0+wx341Gq+oCyo/hlVU/nAY5b7+g0O6WmK42WxWChoKQV9RNE8877ZnJ/lu3qR9NQL4gfFSntNGbXZgHeRSJUA2quBwVPqNR65dX1T4hWeQ4XG3J2t9PodVf1neEaUBZ3kkP5D/wBjpotPwDoRDqid79cp6ycqamOMoF5zKp74z6gHUPudyalplo6ObzheCBtO0AgZ9+NPeqeoP4VReGkskdVI38uX6+uB68Z1GrXSpfqoXavYxU+N2zkYYHB598Y41vxx6q2U9kxSGgrrpUvFQxSOr+TxM+VgAMnPtqT9L9LRwyGWcuZ5CSFI3YVfQfXG7j6jSr1U9AsSU1L/ACj33ybd6+nA7aKdPXuqWuVqqnWCJ18yL32+vOpN6JaJHR0pow1fKTHUL5xhTkBeQmfQ/TU16bqJpzJLSRS1VTPIxYpGfCjQcgknjnPfUYp7qlczLR00cK7tzSyoZMfRV7Z1M+nURHjlqJKg7nDBqh9i98ABRwO/qdVhJvRVdXWqDQ0jrviCyzFAVU9yNDK2SkpknEpiKMBvkRACDjOBrW99ZWG1vFQT1DIcrmnp28zbjgb/APD/APaNDaGHqXrKSZbLZ44qaPdirkGFRR6KvqeP30vW2PCVMbi40l1meGhBXwQN/J3kHuM9v00yS1mnrhK8hSEne4Ugnnja2O2ppb/hB1BLSyyNRO0QKhGK4Mkh9c/fQHqj4QdaW+EbrozE5ZkjOMj0H6ay+01stjOloTukVFNCGg2mdnWCKHG5iTngD9D+2glzsT00MviL4TkeGGRuA2fN+g/1zplFY+tunxcLrWsr1ESH5SWME+GC2eB74wCfqdR6mu99vN133ieSC20q7DhSrSkd8k98nn9dOox8sjnKrRJKLpaOeqWKrYorKAzbdxP0Hv3H76k9qtixn5eErIFYpHxg+Xy8fpqER/EiSovSSx0zrS0UbQwx7SA8uCd5P22j/o+unlD8SP4PQTSV1LH8wZWRGz+UMQcD6+QfudRwX0L3k/JObXRCe7pQCZoyIPEkDYOxg5U/qAp16ppYoN4kGPl5RGWiwBgngnHfO5f3HvqCdN9aPWdQ+O4kQTiSGRwcFt+0E/puc6edQdTTCOKWGBlWpR2jKnklajuM9zgAfpqLGn5D3kWDRUHgyxeIhAeQR7m/KykMf3xu/caUMEc0b029AqY8QliO44cD25H76i79YyxwUNcWOaARSViNJ+crw7/TH98N7aJveaf+O1glk3vW1Eu1lBKxJvwPuMsn99T2oi9pBtrSz2n5ypRXamk4ALK528lcfbkaQp6K3RCjppSGNZkI2SS4BO37nOR9xptarxVV3Td2CThqiIxpG3lAaTcI9xHsdoP66TvlI/8AAqWshTc0dGlV5c5WZCzMeO3rxp3GH0VOUqJHRUcQ+VpYIY5KmaoVQpjxvUnHmz2O4oPsToga4106yxwrTVKjYEMnDKpwrMB2YcZGh81S7olSz/LyokcxAXjO04bnscZ4+x1vSSveKqe40xRXqIvEkjKDAkdl3ED0Gcn9dWddIpk+wSrq0xxT1lslhjrox4nhK5ULvbL4+5Jz9ZToZc7tVRbmomIldFliLMTidNuY8/4QRj/qb21H7mHrprVcqbaTTTMkilvzlJGLJj1839gNP6y9QXEy1AUQQzbo51VPys3II9vKcfdDp2RRrQPr5JuorDR1cHh/xCnleFCCFJbyloznvyRj6k6E2u/bKeK6kiekuTyeLGQAYJwB2P8A1cfc6XrNk9nWoWJAKqQMDGoB8VVLAj2/Nz+modcYamlCVKBhDWA19MgGMsJV3KAPTGf7azzT7F2NV5Cl0pI6OgqITmOOTa0yByw57uMfXUBNFS1M7xUsqhZgZSqcHjv+pz/fU9pKmivdHQTSz4aWU0r443RmXJJ+o3DUHFrngkkjhb+ZCrwvJtK5cNgH6ZO39M6Qujqz1xNRT2ahH8tqindg7BeWUkg9+/Of30hFBNbLh84YWApVbxY9gOPy5AH+uiV1kpRa42jDFvmmjnTuVVgP25OdNKmepuDCZyYxFKkcrkZ3gnaf+x+3OngtplGT8Gd9/DOlty0Flur/ACyVc1qgemWLy7AIlPnx65OfsDqV1JuFKqGvqoxSxtvVUiZy20+XcP39fQ6gXwemsvUXRFDXQ2+My0UEdG8bO6vG0casxx6gntj0bUz6eq7c8b11dczGwlakMUjMIXQBSpK9w2XxnXp8Tc4Jnksiak7IL0xbv9nbrXQzU8DV12Zp4pafCKyBSQWTuBnvwPudTOme5V0clZWR21qpoJCqkM25IydpX3U+VuPTnWohhnvFfapen5qIW4g010miWUSgsOBgkhcnSCUVXSdSCnqLp8z8t/Jh8NR4aDsFOOB3PHfGNXyKl+Q4sl5vFQgqLpa41Z4t9OsEzYOc7QV7YH+oOo3bqjrOh68oenOurZK9BLMa631dDT/y42HAjmdfy53PjOpSZbrWn+FWu4W+Cqp3f5hqyEhXC4IwRwO+iQuNJa4oWv2Z6qZ41Lx7nhbecLsI7DOlg9jSjbIRZrT1GOoLxBWxO1Q08k9JVDaqzRq214mLf1BWViO4Ck6X6o6K+HPxFSOMxo8lLM8lQbdOp/nEBWL7ScHyn++j3UfT1PcbrbrteEVEtEk8sMZlIBRyM5weTtGmlNR9IdDrPeOmrVDTS3aYyVBpoy2SRnufrnT9hep80DUOKRIkXLhC8i4AOfY6CotbV1NRTPW1MfhMtVGzooKRlSChxzjJznXVfXX4U7nT3Kpo+jIK6QUsMhatrGRIGlXlRkcncPXVTP8Ahb+MlTbqm6TUdPcp69djS0cnlijTjB9e41248jHLdmB4m4pJFdOaW4wtDHU01dG0eJY2TcFwPbj27/XTNLTDHE1PRQCjjMqS+JTzMpOPQ8Yx9NTXpv8ADV8WbVG8lNYmNZLL/MLn+WIs/wBJ9zqbdO/g8+J94kalqpJqShqPEeXxs7wcDYEA9M50JcvGtNgfHl+iuaqprrlGqqkDEgeZgQrZPP3Pr+upb0R8Beuuu9zUdDMtONuG2gooyM7R6kjP2766E+GP4MrJYKek/wBqb3PXiA+MEmQZ8Q48mM9hjXSds6bj6WtcUFqo4oKBPN4qsoIOOcDvnGss+Y3+CL48dNFJ9D9I9M/h8ttFQdQRVNdX1zME2wAOsAb/ABZ9z/bVj3i+XGCL5i0UNZSNd40NDWBS0iAE7hs9OMH9dH7jQVE17t91ngirYZHSFTWxgfLIFJYrn+osP76eXar/AIdWQ3ikt9bdqqYCmjSEqohHJJwe2Rn9tYnbfZ7L4xUVTGVDHaen47c996kJqJ1ECmWFYxLKQWBwAfbR+40VJUPRTVMtOxglV0WQbh+X987sahvxJ6nuNh6et19tPTjXaWargPyqxh5KeMqSWX686OwSXevgs/UFRbwqyx/73TODuRH5EgH+JTz+mh2tjY5IUuNFXVzyUtXIk1pkhdK2mMRLyrg8KxPc+mo7YunOm7EkNrpOlZqS3iAimqKhRg7uWBGfze3PpqXvUmNWnNS6wy4EW4FW3A9iT20yvNJ/EaF4bnL4EUTioV4yVVH5wc+vc9tElN+QVZbX0fXWiWmpbWZKaUSeMHgMbsp4ABYZ7865T/ER+G6awpP1J0VRNLTMplloQhLRDGeDjXXlXQwXq2QqbvUq9LFvWZSMBR66HPeqC47el629C4S1kWxSlDJlvLjzHtp45pYmmhZwUkfJWvjk6iY2m6xtRT0zZVYWJwcdmyB20lSdM0cBiMFZPJUwnL75tqOfooH/AH1118Yvwu9RUd7lvHSUK1TyZqKqAKB4kYPmZT6n6a5kraWu6dr66XqeRKYRvsSIlVxg57dwe2u3izQyJM50ouDoY9Qwy3BKeJq54ITKu9Eh8VWOOQRngfXSRt9goLmscdHGZlTcNkQDtx3H2GNLoHvE6V9FcY4KdmJWOIlyxx2Ppp7AsEUzVdZHG7ojQrIclgD6D9taNfRW/IBs8vULJPPOzSGCU+FDVRDcIz38wP8A20UnkEzxqtMytjdkc4PrpJRI1bLKZJASoVUYYzjvzphN1LTwtHDJMkcjy7YogSXP1IHbQXyWgOaaoXqqiGIqZqOSWSVgEWKLcxHPJ9scfvpt8nDTXBK2sCSIrHwxLGMhivIP2JH7acxq8N0aNxMZJYgqvyEXnJ/U8c6VqSKeiMl2mEIizmUecpkk8fvpJRbRI/iMZKe4oJbhQ3eA+MMyvIm9Y0XsqjHH/Nn9NayU88BldqWWqffwYGAdR7jnnS4t9TVQIKS4CKlZN/hxqd8pPYE+g1mKSuFfUxJRy+FT00Y8dcEs7clR9hp0uyFk6N57msVFB/EEkhko22w7lDyNn1GO59P10+o457hMI6O2y7ZmWXw2789/voLfKWoo7dPJWMk7UkayocYZHz2x9m0ytd6usFilFrcpX1UhjglZjkE4zgntxpurEbsM1EdY1ZIZ4/CgibcUC4YP229+RoP/AAOz1XUVTdqylhaXwkiTKnZuJwcj3Gjay1jKjVT+JM5ySpyNw4P76SUvLUeEyOfzblkXgH6ftodCRnT2JVVPBR0zU1TCZ4mbYmIwdgHOfoNIVkyx0oKRhqXwSJcL+XGee/8AhHf66Wp5K0sqzxqrqCQ+8NuQg5z+npqJ9W3Orp7BU01TUB5ayURxbEK4Rcbv9B/fVdOMaL/zVIr25Vck9dJO4BdyeT+nBP8A77amnQNNa4rQwrq2N2rJ3IiZtpIBwHA+wx+uoPUxvIGjQbnlbaq57k5x/wCP1GrBipbIXobI7I1XbKdEDIMbpQMN/wDVnVWLzaHzNdSTpJS/LlhLIJFBAYtkBfp2wdQ2vt08txjpXSSkoVzUJOrBtx4yMkj1yP01JZIq2WlCLURxGD80W0+dvvoBbqWtrKeWC8iFoImdY4zncu5ixP7nWqb3Zn8pUFfHpDAkKLGVVt6FcMGHqP8ATQq9NRSwCth8OdopNpCkdvUAY76cXC1laaOjtREU8a8qowqE9jn6jP7aD1FJR2mhkVmFRIzBt7HHhv6j66r7JDRTehfxZpKGKaOWJ6UjARl86H3PHOh1UgaLfEc5OTp2siSQCRVEeQAVB76YysVLBPyg4xrznOy+5kcT0fBxOGIZKsjHCjnPP20qUcMcjy451puO8Y8oBydLNOr5QDA99YlpUaBgJdrtzgYJ7aHT+PUpJEqkhjnj+nTytBBKpxuPB9NOrVTUJcRVdY6OwBVFXhx6jOt/G43uOzLys3taGdP0dVvCZZpRDGF3Yxy320fo5qhKJoWK0seAkZIxkj0OtqmKvp6dIzclMSZ2qRyfppu1dAtNPkmcTuHPl5XHGMa7ePDDF+JxcmZ5PIYhqZRGgqpSwziPwx3GBqQ9K1WUmpGOyQNu2n/D7jUIttTVLEsUYaMKx2tnJ/8AuaM2C7ut7p55KpXwTGcMOB7HWbnQ9zA0vJfxMqx5k0XT05XC22qQmbcvjxyyBc7kUZyR9Tnv6anEH82ilqpJ1qFqN5UkgRzISSuQfXAGBqt7VV+PPHDENtSIDG0YPEoHb9dHqK40kNoJpVIRcboZOcDGMAemCNeDz4mm19nuePO4krtNBVwlLjQT+DtUFVQhXDA8gDJyPp6/TVh083z1FSzz1XmViXLR7ZEPpg5Oqv6ZvoKLMTtSIiSOSNcshH5hj2x6amtq8C81rxwlVlnUSY2na3rnHof1/Q6wyVG1bjYemNbXEQPC0kgVkmlkGS3+Fj2xnRG32+CkhSUVFRBJ22lyM/Xt20JnYMrJLM6Bdqy4Ykqy5Az2yNNqN52V4vEedx5DmbhRnjGdKFfollRJTPQMknllZCSMnd9MH/7NAaieWLKxyDDrtG8njj2On9YlPaqOOoqD41TIAdviZWP27ai1xujGAQ79hWQsxUZZsjtz6az5PyLFH9g641VEPEepbfs5O1jj/wB/XVS364GpursyhYg3kAJIHtnU3uYmSOSaQOm/IVSeW+/tqtrpHK1JUvAELRjBBkAyRzrTgp6En8UV71PW/wAXuzNUzGPwztjAOFUj1x6aKUlzoYEjgheVpD+fYfKPbn01Fp6OvrGaVqZj5z5j686f0xFMEWCNWc+hbjHsddjpcEjldmrbJ3RxRS0u96hfEbhnzk4+mdL09ystrkNPTS1MkjsoYEgkjHOT/T/fUUgnmq3Sjo8yPLjcFztUDlhn6DUht/SEKmnhqptiuGkllPZkAyFUev39NUTjRdH5FhWCWrrrdTQQyRUiVkwgickkrnHOcc9+D9NH3W+G2JYrbUJTW+VGkWXJM9XIoPLOfy914H+Lvxyz6Xt0NTU0dPHRv8nTwkqAMeUjOfoQhX9dWHSWdamjehaMxyGMywsfQKQTg+hxjWdzSNSha2afDzoW0x3inSvcTwDfJmRePE8rFSB3IKk+nb66v/pSjtkNAFaBVeQklFXIQMSB6cYBH7ape14p5aS5NITFEfH4P5t5Uk4HtuP6as/p+8mltaQiRhPWOpjbPeMMcDP6A6X3KdoScepa1GtHW+AlSDHS0/5vTcAM6BXSD5+rAelQJuAYkBQsZH/3Br0lzp4XmihKhFkZt6nICgck6aXSte4mT5eKPcI/5jlyMAkEn9h20ZSuLKMZFuprVanlFLTWeNlHDSAgA9x/4/bVYdTdJ0tK7pDRO8e3A3c7T9/741Zl0LOpWmenkfgqQTzj11ArnLVy1Epu7Pu3/wAtfEwHx6n2/wDs1glNo3QqtlcVnTdBSSSyRhTJJGNjKSGU5ySVx3xxnOo5cbFTfLRyvAkcqMMqyHB+uMf31YVRRiOQeKA0TeUNkkr+o9NCZiXd4qOESJna3iyZP2GrFm+gtL6Irben4ZmEFEGgCOzMHO8eZT+XBBJzjRG/WGqrAsVU/gJTMFhSNyCE2jHBHfIJ1rUUwt9XGitNGhYMkuOV57DHPfGpDTyVbzpFUySujoFSaQdyDk9/pp3kaBRDam3VVTSfLENIv8tWPhldxDliGz6Hj9j78Gqa43SkqbjVttqKiOAIQgwC2RyB6DgHUvNZbYUkMr7KelAlqW/MWxuyB758uobapg8dbc6mBfFWMSOj+UAYB2n7Ajj00ylJgoJ0k8lstVV8vMSJgSUYDft3qVI+wA1JaO8LdLJHbpZSop4EjXaQpKlSpJI7nzdvpqC9Lx1tXBI9fG0onZ4zsHCL5jj7DcP2GpjabbBaTCsrGoVIypCj1zwfqcagrgqJPQ/P1V8uiyzo38geRm4ZBCwAAxwRkHWaXwbKYxFIk8M9KdpAOciQsB/6f7aT6enElY92q6cySlVVd3l3KQGxn32jH/Vn00vXWhIKK33a1zylKaPwsSHILYKgnHGSDzrTF2jLJUyK9SpNQ1rRwRSqsFWa2EjAZsyMrbvoSw0LE0y09SYJPCS4lKgNy2xl2k499vPHGfpop1S5lsu+WR9wY00syZ8RPOkh+/K5+zaHyQVy0dAUmVVpJvmgCQcRuQGyB6cDRLaXkb1iG3tWxxVXg0k8qvAC2QCGYfpkEcf5froddZWNmo5aWYhaYnweOy4AYAe319cfXg5VdOVNTQr89OyQRuhdk82SDxkenKj++hV1+appq6mqKVRtaQQIR3QhsY9sDb/7GlcW2SwdNPGINoVlp0iDEjsjBTkgjtyQf00AqbrWmea7bmZZtiyBu/BbkD6n11J6CWmJeiLBFqqaePLDADMvbHudQ6opnioEimULPBKI3JPcglsfUcjVPVplnZULXKppElradjt+YpjNEQ2CWKDGfrn/AE1631MEEMVJV5U1qopaRsquWUgjtyAq8/U61rbfS+BRVUkKpPEFhmU9iGJC8+py2n1fRwTG00NJH41UgaAQso80hlZT/ooGr8cbaM2V1BtnfvQ8D9NdJ0LUFPDWWtqCCokjcbpoMxgsVYfmySR9NEej+oap71VWu+UdLU2pZXlpKypiELKgVSUcZ5xn82f6e3OkunlFw6dorfS0iQVFZaFo4RISFiIj2DcRxkMAf1Go+9p6wp4qbpa7XKgp6yONqtSWLtNuJCLk9gdjDGvScePWNHk8025WTVKmtmeSq6QprfVUc6ruJnIkRgCWO7HHOAOO+e+OWFR0xZKipE1dJ8vLMy1Ui00/nqJyFDlhxk+UDIA+2htrsN9erN6q79/D23gvSU0eFeMgk5HYebn15J0n1Z0tY+sUpo4a2ohvltiFfTyQMFkVCwbtnzZ3AY+vbVzVsrTp2yXUwp4G/hVLQQr5ZG5lG9vLwGBBO4kY+2NMLXcbcFehu8cDVUkPhy0yy44ByuMYAYdtV5s/gNhqerm8G9XHxoCZIkkVowZkUu6+r7Tyo4AA1IR0sbatRfbZdZmr7kjuHRV8Iy53ABW7eXSqFOy7sn9Eqq03W94AhNZE+5YOAyDaSctzxnjt66xS2eOOjjp6yIou0SrFHkFdxZjkn835sA4HbTO3VBtkdIOob1CrGHEjSuAZDuDNj37aehq6arS5200VS7QLC8ld4gAXhlVNvGOTpmlQg5v92SyyRV0xo4452WNo5VG9gvbJ9eNKWy2JSxpurvFpZlKxxf8AFwSxJbd3AxkY+utq6CBqoQyQUslUSjZcb9sfIGAfqR++oD1L1rR0PX0VvorvDSwxLCZYWDGM7sgqCOAe5x9DpYpvyC0vBYPyNriqjTm301LTMVaLDHeW+un9fDFFJSRCeRCD4YfZkYHJ5GgHUfU1ioKSoq6+vhgNPCKgzADaQQfKDztO1e5xoR051XZeoqgU8dHHUfLZRpIK9ZViT0L4PLZ0egZSfWiSV0xAiS3UcjbZVnTEYVJQB3yW/tph1xYrtf6eJK65UNJbqd1kA8Zo3LHBPHYg9v107ul/ssFhkq7hNCIaMLCyQwEyEkAeVf17/XTGq6csfUVfTVlYZ6qop6WMxxy5SMpINw8o7kbRnTLRFGlZFaWi+INz6ijulU8sVkqZ1qH8Z1eOOJfVQexwCcj11YBmpZ66aanQvGuAXOUV8jCkE9yAe/10Kj6jp5r0OmLbTeLXQKUzJGYoOBkxgkY7eujdKJYaYUSU5ad+Crvu259M+oGiQh9b07cLb1bCtP1HVGOphALzqJkpyPRB+VCFX29dTbxqjYtJNUs6qmzxY1wXwO5UdhqIdWo89fR2CgoY6urlbxGqI5zEsTdsMx4I257e2nlJUdW0FYlE1gthhj2oKozM2+NWCkAngtgnGk6kHtzoK2prKWqpL7UQRQNhoEVWhqM8/wAwH0HbnRLyqriVGllRWG0lRFu9AB2/8aG09sq7LdHr7j1DWVDVBeRaZUBiiJPlHA0pWtdzU0jBKZaRS09ZNVP5SwxtjUcd8n9hqKVkelYwSS8IfFa05ABUeCPKhbk7iO/bT20dQ0NXTTS0su+rH8t6bncn+bnQe5XrqSa8JQ2iKWmo0lO6oeMLGfXj6DR6KOW4RyTLLSOZyNskajcATjIK986LXYXsYqjdPlJpvlIhAUMUe/zSeI2w7iPQHdjGqE+If4M/h98XupKvrerr2heN2Wp+Ubaruv5lIbj/AO5q3usepaXp+Q0M0F1niqIx4UsOGWOU8ebI4IwNPFo5rZYUgvz1dWy+WZoIhvlckf4TgkZHPbnTe5KD+LJPGntnIfxC/BZ1FYunjcPhu1DPHRwyB6PxXk3hfVT6trmO+Utz6YqIbRdrLcaWulfiOeLaRg88n019aqOnoamGOOlgqotq8xvmNlI9Dg41E/iF8Jujeuvlxf7dQCMAiWSSHExZh3Vs5BA1rw82V1kM2Tjxkz5fQ7p61naTxI4xuCRpksfU7u+dYWhpJoZbpT0NOtSSY/FMQWRh7ZOujfiD+FC5WDqepsfw7nmqhVIaimWqhJjKeqLKOAfoxGqGv1l6h6fmWlu9umoTI2XM0RwcHuuffGunh5EMi0YMmGUSL3uC9i3y1NvukIqWZZtrouPD/KUHHfJzoDc2jatorIttmqqyVVSasmJELtnk4HB7YwfrqwZVoZLktH4+0Qws8qrjDDse/Hf0HOhT1EZgkmp5EZYizHYQfD2/6a0LZXtKjemb5NDMrBFQCIZTC8e300ElvZS7PbA9TM4O1yQNvm5DAenHH240YiroZVNM8gklRBJ4cZGSD69uDpGV1jnmYTR7twQMQAxH9OcDvpvxFGk9oSpM9zlSWGfeuCZGCvtHcrnHt/bSc0NZJFK0FGI5VXxULEAEn/D99FZ2rp6SK2+FHMrjdPI7+YZ9gPvoHXX6rjtsQayyGQzmnkiAIKsD5Me+ffU7EEKNbyJIZJijCQYeHcFx/myPbWlHf6uTqVaGKRZaenZ6ecZBLkghZAfby/30Ynp5YYcIimVIiY4/EG0Nj1PuNArNR3GBJrrLdZJ5XVQiJGqqvuCf6vvpWw0F6ejqIYEaIwRqjNNIJMnK89ie2q861kq7ndBBDkwU6kAhs5LcltS+pvcMNwmrvnZ3oZKdYlhVRgSH1Pr31GVp5ampEEabpJpAqqo7sxwFH3zrNmlekaMK6oGwdEdQwraLxFTq6VVQxp9/HiCEKxwPbdtH76kc8ddK5u1IYT4nn8KYYcEHIOe/bU3+IAgtNdbemad1U2KjWlMgzjxXy0jge+SB+mq1vPVfyqGneZHkA3swA4OleSOGOyx4pZXoftV3hjDT1MZ2VALNIzBRGfY++ms1dTRbGn3bwSMI+Q599Qmq6wqZZceIQo5BD6Sa7Gf/AIhLj0PrrLPmuTqJpXFUa+yYv1X4plRG2LIQWA4P00PrK2O4IlCF4JwoPOProAjpkOpPGiVqieap8Z9qqgJGe51nyZZ09mjDjipXQ9qG2Qp4YzsAXTTx/DiywyT76XM3jS5Awv8AhOkJyGj4bGO51z2vs6MX1VIbhmIHrk559tYkbZExjJJHprdzEITuIyfX30k6BgCrDb3J/TQS7IVsaWwipuiKWCrjvkDUqik8VnpfHRGj7KSCfvqM0NBFUTyuVcoOAEGTpVENGfGSGeLedgkzkgD0AOuxxI9Ucnl/LIFbrTLU7HaYsVPAX+g+rH31mO4ixmPwDIWK+AzNtIcHvobVVNPPIII6hw6YRWBwSe/bTaSrp5YfFqFaIxZUZP5j74Ot0ssY6ZkWNuQcSoRJXqYI1ROQ29s7Rj1xrNlt4rUaK3xtFFHMXkmOcHP+uorDdIauqhoWqZBCzgSOMbj+urW/hkMduhgociIR7hsGefc41y+Xy6ujo8XjKTtkttEjbEroG3GA+Ju7E/bHrqWzTSSNDUhoadqpN27aNjP+R1x2zuBP3OdV303UzUVOYlfDROPzHhh7asG33C2XSCB6mYQTUzDeo4A9GKn3zjXleR+XY9Px9IXtc0lqr91tnikhlDOsTH+bG3ZlJHvg/vqe2a/UlPWxXBaeczBQ7iNC6bT3BHbI99VT1SKrpu5x3BZHqKF2DRSDhgT33Y9NSC1XGOZfmLZOY0KhnRu6knOFPtrn5Y6s6UXouequNrqqaOro53SWViT4m/kD0x7jSa00DxpJUUo8RGL71Vv5nr/pqJW/qWRI1jlp4mkDBI5QSGwfzZ9COBqUw3nNGpkqahs5KQgcce3trM3Rco7HFTJTzQLBAeAOQ0eOfvqP1kGZyHkyc5wCAcaklHHBUQ+KkckCnHD+Zjn/AE51GL5JBFcieHb8p2HAUazzdstZHb9IGjk8wVUGQwUZLffUVg6YqbzafBFMrCaXcpY4EmeO/poze5JFjqJFdsyHBYnO0duNSf5SmpuiULysiMnjipjfDI2ceg5Ge/6+x1dibUqKc3gqy89G0VPRSWmkmE9WozNLGMLED/SMev11Xi9PievFBQqoVQTI8gxtHt9c/wDbU76v6ko4oXoqExoYQCVMm55ZWHDSEc4HfH00EaRem7abisDvUJKkTsqcOxVnJJPouAP+oa62Jz+znyUa8mvT1kp4p6hi8bGKMlQTnvwB/wCdHjHG9bbp6dRhI2hWMNnJKjc4HoGPOPrqE9HXiphqWhmYTSSurTSZ4ZzIHIX/ACnbkfQan3SCmprKqkkjB8JcqfUfb66mSLjtj42rot6www0aiVPySII0JUYLpjcp+4wD7gD21PqCGkqDHFSTMkcq74Hdj6jlT91x/fVWdN3dqq3zU1RkAtuG7gxuoUf3wdT+z1sVRSxTwOoKLnCnkMOxP09P11zPs3NUSCC2x08k0axlVi2yKmQQ0ePMgz7AZ+w01pqieyULF5p1ltkm1SWAEiMmY3z7YKEj6N76WS6s9RDXRQFDG6iojdsbGfEZP/KdxP6/Q6T6pAioJgXTcf8Ad1P+NQTtPsORgfQaZeGyqUbZJOnOpC1qEQk2tXVEzzO7AslPtRR9+QxA9yffR2lq6O5U07vVFELh4oV4ZwOOfYfTVGUd3mal+Qt00bSvIilnJxtyMHPt7jUss99m2JR0kki0kEgLzuuTKccAZ525Gmi72VvGkiwbwDM6R0j01MjMxVF5dV3HnA1FKmmrI6iWSRfHGTnxk3BwPo2nNnu9XV101VUIY50JeRpWXg9lVQee2kKuWeoqilTVGnB5DHkAHJOD2JwPTQywXkkHWgRAayCaaIUIEJXJZY87CexxpCfpi2VUTkzSPLu8u0KDn3wNSmSSGlpS0MbTDww4aUAZx27aDNWI6oLcsEaO38yVW3MT64+ms7gXuaYCrLHDQr8vJTyVHhrnxpQBtI986bVHT1fU0rq82yHGSfE5AI9/TOpg8ktXSyU6PiRswxllxuBBUn++otXW66wRJHHJKsbFncbskqrN9OxA0XbJ2QJo6N56eojagiSkg/llZZQ3iNj2748uonfoamloKl6urjWSpkM0irEfM7/0KPb8o+2p8q5uSUxMm5wP5LNlVZjtYsB+mNJzWO17DUeJDJvcyiSYn8yAZ2g+nnJ/TVqeiWRe2V1XQ1QpNyRmmEcxwm7ckicjP2B0+vlRJHBcZ6J0AgkikjjDlZVRuBgj6nWPkKWjunzzNNUPVP4saqMKFXyxqT/hLEHTeqrk21pnolAcxMV3+X+XjBHqeAePcN7jTR+QHLRI7JUTNJUXeaNmWGnQuiOVIGPDUqB2wC3PuR7aJ0dzqxTV1srWSYfMETDhQxHBdf1BOgUFyqEQRuUhSEx08yL+aVchymPXAVv1I0tDPW3OChenixV1EUs9VMpG1c53YX04BA+2r4utFE/kgjMk1VRV4mkCskQjdcYDnAUN/wCnGT6+GdbU1qenWptIYODbVpvExkPJuzgH0JC/30jb6arqp5plFQIWp/BdG7ltihiSR/gDt/1aIVxgop7jUwGREk/3kbGzkomxdv6oM/8ATq+MbRTklQhaZZRRVCyOSY46YyqVLZwWZg3uTwOfc6cXHp+K4Wx6xYpVkd/EglCEER7tqA/9Muf01pUmJKVp4ZZBV3BomYk8eaQoOB37ZP2GiVNd6yWsaKomRIqXJhTaBuLOwxg+iop03QpcnZA+rrUaO40NKZGYsQWYL/WsIckf6f20AvdPTVopq9lSWMIBKn5SMlk3/wDqVdWbclp+o2KeLvnpJgkWzAyPKD9c8HVbJQxUVZ4tbG0sBYRjBwBE2SCw99+/VDo0Qk5ERqqcqzlpRHEjojM/KqyOpB+3H99Sv4U9Mv1t8QLBSSRsWWskqWkDHawUl/Y9yw1ErtS1U1JJV05IM6xuyM3lY5RR9O6jnXRv4b+mn6fhi6mmtIqlrVSnpUR28SLw1zuOBgKxzn/l1dxoe5JJFHMmseJ9i/qnoe62+npqvpy/SxyU7KKi3NKGjlXgHv2OACD74026k6WorjTVPUlF1JUGqp4Y4XpQRPNGAx9T3IYvjUD+NHWXxb6daKXpVqWmsyRCYU1AwqKtEY8NLkE989s8Y09+D0nxQutJV9S/EGHxqWSmDW+GWFUqaoqzZ/LjAw/9We+vSqPXR5F23ZaNrj+b+Vp6C6zVE5p0jkSokYSLGw3AkdhyHH0GNDesuj6e5XeludBMLXdPJHTvED4RUDJQ47kqMaLUNzWmpmr3gpYxHxUI8ZJKrhQrP34BJ9uNQC+dS26pvz2ugv8AXVU9HVQXGhzIWiUFtxjIAyAV8UDPqF0knTLl4LAp/l7SPDpaWFDGXqYkZhmZ5F2ng+x50hSXC09Q0U1qvNLJE0JL/wAuUIVK9wuOxwMfbSdZcbhaJ56t7TC1vEkaQzYDyIGADKynPl3hiCPQ69cqVvBrAiw0KVKBo66KoXcrFQ2eeww3roxleggjqDpRL3eraF6o8eK1nEtuqI1lZ8L/AIyMDd58/YalipAKOGGGElIsqENUEVfXgdhwRgegGonP1RWW41EdwlpriYnRaeqgiIM+/wAx7ZXvqQUFWblI1RJaYGWpjSoWHxcPFuUfmA5501oXqKzU9bJfLjW21I4GS2mniqKiIlROMMDjvjjGgnRfw+js0tx6q6wpaetu1funqUjBmWPJBzHkDHZuMeupJeepqNYN9rstXdalpQiwRDY0S5J3MScYwG5+2tZWe9Uk9bFSSR1EJQCjqGK7Wz5ST6/+M6IjdbIy/VNm6g/iVstHRVZVVkieE0FbT7Y2Tlc8ZHHm0R6fuPTtioKlaHpSmoK1YRUVqUNOV8XAxtDgY3A4/caMy1nUbXMQ2RqG30go1Kzvlz45GMLj2Xb39dbvaau52mrsfUFweRJF/wCJCDAWYtuLcdsHH/p0WhruILuPVEf+zEl9SiWnmpI1Jp6zAMrFlIIJ5PA0WsN/vPUhS5XGno4KdkDUy00hYjsMNlRjy7tD16V6bvdbLdZUobhUW6eKKGVKhm8HauCr+/bUkWONaSYTtIpdHRTCgXA2nge3Gq5F1aQPN4s1xrxR22soqipgMhnjQhmi28Hn3PI/Q6cfLQVCrUR1QBhkBSOOMhgf+cn8v0++g1itlvsFHTx/KxwGWIFywUS1MmTwWGSeST+ui9ZcqCj8FKy4S08KsFZgc8ex41Ff0KyH3GQ1t3kMnSVUojLSM6VRCPg4z29s9tHbnd0tF1t8MksFNRVAKzIJwrwEJuO7d3BPsM6HXvq6vj6rSntNpp5IPB3qJZMbl/xn0A++gD3rpjrjr2VLZZZ6qOjQG53HfimTann2jHJGir+yIndFTWSpjqLharhNVNCWKMr7kyPXHqNKXKMPTxRzxCraVUeUBe+TgkLnjGR/fStLJZrRbaOCxOKinkLFGp1O1B6lta00FdPXJ/P8JMO8hABJOPJx6jlv21OiJPwOHMQtsqblREQoXnHH7H3+mmVsaF6I0FvMdKNjRwNHtXYQPKQM5xnUfu1bND/ED1XYPn6aBd8MsUGS4BA/IO2ffS9bN0x0zS01ZElBZ6m5Qx+BFUjbO49VXPAYDRSoqirYtcbkOkLY9ZfGnuQ5M0cFKGO0f1sc4B9eNDelb1eLr0u16pYsmojkeiijjclZMHncwGR+Udv6RqQ1dbAlsSuW71E1I6FFijTxRu28oyjvgnB1iuuNttHTT3iaqahgWBDnwiFhIIOAi9s4xge+lkW3Z6a63Sy2CK51dNUV1W6xvKHXBQuxJJ+wxp787TXaOkr4H3iSPIikxlSfp7jTfpu9W/qOzLeYKKv+XkDRCORMNIm0BZSDyBx/fXqq4U3ywjp66CkqZUeGI7SCCBwOf9dGMV5FaTNL3GYhHXTiunSmwBRxusakn+pie2MfbQG5ih6rq46XqjpCwtamlKxvIRPNt9ANgPb6kaVs69S9MUhoepZqm62+pWStqqp5FIpY/wD8mPV84IA+ujVPPZ7VGK1v4dbqeriiMaE7WbPJJHp6aZNrwCUVIov4l/hX+EtYUqrLNUWetqz4UKw4xLIQTkqfTIH764T+Ivwi65+F99vUVdaJLhSxZWqljhZQ5K9z2GORz7519U7qRVXGBkscVXUAeHFcGk2wwqSDx7tjSfW1jjvVjEEiQVFGXP8AEFEHiSTQ+iKe/fP9ta8XKli8sz5OOpKj5JdOWxTa2qU4lqFAWRR5gPQaJ1EaQwKstZApMiNMN4Jd/TnGu6Y/wnfCW70NZcLLR3GOWtYGSNpfDNKob/Aexx2+2qE+K/4bH6Jqj/DbtSX63RliiU7IZI8nBDLnJI10I8uE6oxT47gc/GGNrhU1lRc1EgQ7afxQRgHsO3tnS9FDSmpS70NxLkhWZRIMBx3XHb21rJ070ilzkttZaadqspuRS5VtpwPX1zj99CqBaGy3FrHb6WqR5qhQxZsxhFIJ28d++tSaa0U9XYSqGi+bq66nqS8MhxIjjlGxzgex02gvVslVqanmSL8qou0gAY07qbek1Ev+8zNWwRsiS78bvN2PvxoRX2b5RI7u0bvDhIlkHKxsQCWOO+g0PHboY3wRwSskUKiOQFvEaQcjIwNo9udGPhRY4br1bDXVnlpLRG9wmcrkfyxkD9TgfrqNXWpM80kkUm9c7QTwCMdwNSM1Nb0f8J7jVBpKWr6mlakhbGD4CEBiPpnGsc9qzRjjrRWvXfxG/il6q6unKp8zOzkrknJPbUWpIJ7rIZKhfCX+rjlhp0LRR0xJjUSS4/M3P66e07GOPMqkOPT6a5kpubtnT9pRSsj1fTUdJI6LCDjjvrSknpwhBwDnhdPr1Euzxtm3JyM++h9JRy1Kl9gAzyc6Tw7Cw3QRwyMrHG32Gi4ETDbGcMO2NA4Jko8Roc5wNO4al2qVVzmM5H66Ll28kjrY93jczNwF9u+m88qElQcAep1rMWzwMLjbxppUb2hPHONVdUaFJivhyTg7ACo5GtDBMqHdjA9jra3yvJTpHGwDJw2iRp4mRWRt7EY47A6lUqRJySWxlabitCsojI8QoSATg50nW1MyUhrp2lZiNzr32/ppKKiarqHkrYpYmibyYTIC+p0gtdGlXUyU6Tz4GxcjjHY8a6mN9YI5WWXaVoQgudE8Xz9TAqSA4Qg8lv8AFoPdLrPcqg+FkqT5eO+lqynM6LhCq55zwe/OmuFjBjp87D6+usuXI5Ssvxw1ZtR1L0k6u6oWDZxjjV5fCL53qSEx1csKB5NgQL5go7+vI1RpgLKCqcj1/wC+pN0Rfp7DeaetZi6xuMgHaxA9AdZcyc4NLya+LPpk+Xg6Z6o+GV16Wsr3qeLNM0qxF8dmYEgf/Sf20NsAoq7NNJF4yxnZLjgq+OGHv3/11cMnVlF8QfgVdKejuklYsSRVA8SLDoyMGI4+wH/3dVDYKSOtmgrKGVo5FfagRtpbDtwR68AH9Neem27TO7hcXG0I9RS3O2UkcMsS1lNsO+N28+M8H/7mt+ib1QFlpxK8Y5ADN2ye2jfUNNUVtAEqkNQ3mQuifzEOcg/Yagtps00dex8JzG/d8bQcep+uss9o2R0izqapkhqHio5DsH+YNg6llruE8TblWQ4GNw5KcZJ1WNus88E3j+Btif8AMxbsdS7p63MalXp6yOXPH8ufjI5wQdZskf0a4S/ZZlBXtUQqIIJmWRSfFY7efcg6CX6R1lUQqhZhiRzg5HPI0at9K7KlPJUlkfBkETAD99DOrFVgx8LcyIyrtOCD/Tn++sbfy2aaT2VxfJpKijKsVVVkKse24Z40U+Kl+g6a6MtENMWWGSFp4RgqHUZV1/Vsn7MdA+pG3CnjmTxITUJv2tyRpf8AEphfh9YZI9+I5tqlufIynAH0yda+H88tMy8l9cTKLmvMU0lZXq4fxKhH2tyWI2rj/wCnjRe+Xx66OS3yNKtFFI80jZ80khY8Y+qgftqAiOWIeIsmeQ3tyBjTqS5yjbBHMcMUL5O4swGP+2f116FxVUcJ5bVBSyVppp1SJPyyyb4+SFyNoAP0JH7H9bM6SukcdwkofHKvKd6uR3BAYMP3/wBdVLQF6W4QRybggcswz/lIGf7ftqZdOxSQSUktRJKrwbimR/RyRz7HMg+zDWfkq42aMMmqL9tkyvQvclaOFC6+OCQSCWwz/YH+x1L+n4quOdYkyzlNw5ADL9frnGoDY7tFHtYwM9M2EnjcBtyOACP0GdTi2MngoiysztGIkJOMyAHGfbPfXEaaZ1U3JKyWWyZ5rtJRXJBG6xFpiwwHTsrfpu/Zs6jfX/UEtdNFRW6pdqt6Z4ahQwHmwyb9o7Yyf2B0eurSV9H87TTKlZAhRXMvEm0mMgY/yZGP11XMtU0F4NWdxkcEOzAFpHwAOfrg6KbSolEu6R6cFTC0H/EWIf7w5HlQN2xjknU8saU1FTyM9MxgU7UdogrqvpgZI9DqC9I3xo5I6FXdTPKZWCp3x2z9PvqXrfovGmp3VXjyrO8a/lYKcgenBxqzErVFWS0SeL5G3yQ1M1GTPOxlAlfLFQcEnj1wNbPJQ3upeSVJpXVi0cca5WNRz7Y7A8/UaQWVaqkaolaV551CmfG0IDyR+mdep7rbg81uopmpd+Fkm3bvEHGduO3b+51bkSaKU2vIDrq+W5VCwUVtCqCSF2E8A45+uiFJZaaVWmeExLHtEkyKFTBByBzgDjvraorY6F5aZIYo0mZTMSmSN3ABI+nOm01PW3WILHGWp4EkaZVBPlyuD7Zwf9dUUFSs1uokp0jSnmjdtmWZ23LGo/LjH9WcH9NJX2DZEHpYZJisRfeRsJQxng/Y8fYDScCo6rUygiNCv5z5Y052gj3OB++ndyrpK2QxUayCPwwlQCclg7Km0Y7Y3f31OrfgNgSnoqUxyzRCQTVgLuwb0yVVc49CW/Yaa1lsgnFRURbCm5IU3ZYKAuXx9yEGfodSGlmEdISsbeMUasanQ+WNY+FUn2Jdf203dCtpNYkm9ESNIAFxwd2XYevm2jOj0YfcrQNjpLXBSKPli7yRFIwf/lnc2AR7AgH9NMaqww1E0ySIxBcR7kXGyMqp3H6Dcf2OjNvhqKmcyzQYkpKYQyKzYWQhmCgZ9dgT9fvorEqwirSoaMxTyIQ0h2qm2PO0+v5lYfbGmxwrTI8iZGqSxw/xZK3xSsctRLNGzEHdGmSW7cEhlwPZW+mXdu6ZioGmiqJwqJBHDJtGZGUN/wBgCT99SGupIYqWqePZJT0Eg/mIcAO5fn7Mmz9zqIdQ3uporilfC2YqmnOyXGS0bhFBI9yGf9VGr+qF7WF4K6hoI7tSVtNt3F5IioyVBU7D3x+UY++hJqE/hdwjfw2nhhaKHBy4ZokKHHvvk/8ApH10yu1Vvs7SyTok0tKpYLJyxRsqf/S4OPodCq9bpSMlOY3cVtCFLqwyWKrjB9wCSPv9NHu4sSUewUdWqILdd0kYxCJYGk2cBxtbA5+ufsNL2+7QUVTBLXOAkfikAnLAksAPXuSf/Tp5R1sFRQVVKsYjio5I5yme7GMqQPTgk5+w1Da+nd/AMoCtMRNPsBUgMGcYz9/7nTe6LGCbpjqGrehrJ7nloUnqZzC54PDFvT6cffUZr6uGeyF4mkLyFnYZ4bKqVz9iWz99PKgFqSGV5pWWEMIw2ezOctoJQwNU9LiWjmHiwEwfzGwCSkeCfpnd+g1l7NsvUVHwbx2Cs6uvfT/TFoQpPVSNSBQpKquVG449M867m6I6Kruk0prPe1NOlJA1HTT0wCtO4TIyB/yuD9dc4/h8r+m+iL2176xt9WtZcoStpmMe5VXK+bB7buMH7661qqSKZopKNaiRHmEk2CEEB2535PofOP8Aq12ODgcF2ZwfUOR7kuoIuHSVM3VrXqTqFovmqT5OWHciOwIRVH3GCp+476J1Tm1dGL/DDMlRagyiB4vGeSMd9jZyQePb10KvvRfTd2uElRUVlUk06KqmOoyEmDA5zg452n7aJXu79O9J9PwUlVXXRqpYNlCkLFmmITlWYehzzrsp/bORJNsjdr+KNX1HGB0PZ45CpYVC1qkpKnqoIB2HIxzpzU1dPYbKvUld0U0dyq41hW3wxqT4qHKlmzwoP68njVZ2X4e9T0dza9Wy7+FQRT+IAkpV2iLA7mUfmwx1P+uoqi33yKspepLpYpLg7S75IfHoEeRssCD+UjP7Y1KUtjK/sl3TVyrK+nkeps60qyMoRvEyuQVByGH31pc4qBKKqpKqi8daiNKSSMt5CjMQeR2IBP8AbUYhm6+luktZX3qgq5lgWKNI4QKe4Q5O50x2cZ4/TOpfIsYkihkWqp0h88LomYpMqBg/buM++oopE7JA629LWu2CaCxz1FVFLIzeHK27awPl2HHHDP8AsNIPSU9vr6qW3JXSTyyM1RMWwWJOQg/yqBgaOV7SVbbI5pbeqTM6KANkhbCoTj0wCf8AqOlVQ0gjEsZeQofMnO4Z5OB9dISElLyP0o1SjUSIsCyOUARSMxem5j5vT30LTqK2QX022mhrLjOoWOdIYsqrYJyWx2wR6+2jrxVsyLKszVMfgsnkpyqmQj1PpqJUNbeLJZI62psxp6ua4iN6eKbxnETZG8Fc+4PPYatJSJWmJj4sVPNSlWIYSIrYBJOQv3OhtIbpO1dbaushrJ4WLwkx+EJUYYCNgAfmB0FoeoJrDX1Q61rKWipTWboKieoCyMMqFXHtjk6P0l5pa5leiqoKoMAxZT5HH9JB9ef76Em6DSGttZ7VQLGtioKGrq5d0sS1Cqu/0J55P01mWusltpau73Vmlo3fJH5wrN5QoAHYnIz6Zz6aeNYKK41iVE6wS+CxmeV4+EZ/r29PXkZ0Hh636Tjvw6Tw09QJPDWIU5KnuTke3fnSx/kJGKHqHpWjLX2gt1XTSUcxnYKvjlw8mFIB4CqOSPYHUiskV9qauS73W41NclfEnhUr0ixQCIjO4ZySeRz9NKwdMNDfbjBWVUJpa+J6Z6BIPDjjULwFI5ySxP2I0X8CuWnjgttZDTVVPGscTTDeqKoAOB3PoNGv0K3RHkvHRi3xLVbLhAzxgwTU5iklMsrf0iTsAAD9NSVaW2U9rzPUUtuihLSN4bCESEnJ3BcZ7e2gF7t7W+rhNplpqWaHCzygbNsjnG4jtyTj9dPb3ZPmqWjkudJTS1exV8RnKowP9s40xIbGtR1ZYLNU+NVky0lWVgpnp0ZlLFATv9B5j+uitUs4eV3kEDbsQlYhvG3GMcdsbu/vpanoKOmg3iijlZEEiB08pI9lPf7/AE07M8yyS1VUzRRRxguGUBV9W5785H2/XUCM5WIqoI2arxsLSKkuA6Ed9v3xqFdQ2ej+LNlkp71b3pYHqpHp6p5AslNEse1HyxyGJ52jg7e2ncHWFFJ1BNDbq+prfmagFmeMg00J8pVcDO0cHPpo9cenoa6nlpmoqSpqoGeSnhaQmLudrPjk8H199BuiUQrofpU9EdOVnRtm6uS5VdTU/PGeaMqkUeRuVfQnjUvoYa24VxpbhVVTwLCKZoU2LCXyG3nAzk4Gmlha63C6/wAKunR9HQ0qRCU1UUh2sp42r7/lzoxUWeC0T1N1inEM9S3hvJJJ5XYYwAvuBpG7GQvXUAmpJaDp+uekWKLw45i5JMo7Bs9x30GNuuV0tcdLe4KOoePMnzMEm2UAhiwx6DkDt6fXWLveb/RTw261235mFlMsjvIFM5HYoO4AyR9yNFYKyShsL9QXyn+RdaeSWrQKCVCAsQvvlSD9tSN2BiaXa19N22mN+mEUQeOlH8ncXLBdqgDI9+ceuoRS2G7dR9Q3KouFNL8lHUFneR2xs3DaieoJ+mpBZq+Prax05ipPk6eoqzLTGVSTPGo8rg48pBUfvo/PNWwzSW+muC+M6rII5SBhmIzgHv2/TTy8AI9Lfqek6uS1vdFgpadI807xMRLlAVZT2YDeBn6ak9BNIklRTijKmBiQ0a43jAyRz6nOop1J0fRddqtjjuISSzkPDPBIUlhZOCMg+YHvg+2mlgqOsenK2ntXUdXS3Cz+K0dLcvEaCpiCqc+Ipb+Yvrke+ljtbJRKpXoHmaacQ086giZZpFJkUj1GefLx76hcHwh6Pp+sHutLXzywVWKlKZZd0Ct2bL9zlvQnGmfV3wsuPUd6e/8ATl+p0jr4g0sckpzE35dyEZzkemilH1H0B0TFTdG1vVBmrYB4bU9OvjTTO3owGcY740e3VqhZRTKZ/ED8GPhU/wAPuqOsYunJrHdrP4jRVhBAciTavJ42kkftrj7oTo7qH4g9RU1n6ShWuq6hZCYgfMfIcgH05BOe/Ou6PxcdUUL/AAEr7cxrK2C5XKnoWixsyqkyFQe54Q65r/Cl05UVvxVobhZROlRZ6Kqqo6eCTyyqpJ2E+pJJx9Ma6uDLJY3Ix5IL3KKh6n6XvvRtzNN1P07c4JaeZ41jkiOGcHGM45Gol1itdQLQy0M4jo9rxzRhs88EDGfTX1X+KVtprhRUsF06dNfJOy1LeNSh4kBwDFvHPqDn66+aX4mouhaP4q3m29A2kUdvom8CoVJi8T1IP8x0PIAycd/THpo4uU8kGDLiUJpIrO12qa73SltlJGZJqiZUQAZA3H/TRj411c0t2o+naWVjQ2OnFMik5Hid3x786kXwiWCxG69dV0HiNaojFRx7eHqXXjOPRR5v01V1xud1q77MtZRGaIsZQ8bF45ATu3hvXO4D7qfbVOeU5RqBo46xpXPyCZ4NiEqoHHfUdra2ZZTFEC77cZ1Lq+aCsGyhljYsTuC+nvn2OmQ6Zqli8WOEZCknPc8+msCTXk2v5u14IqY66pxJUKNv+AZOndNuceGkeAOONH6W2P4bCSI5I02ipVppHMihQD76Nk6Ah4vDcljnBBH007gkjaRcD8w5Hpp3VRUlQvkQhj9ND5adoyCWKBAedQKjQ9LqRtI4++kJiioU3ZbuPtoQ9fUeIIoQxU9zjk6d09PU1MuH8RNpxk/6aD8BHVoo3ao3gO0O7c5XvonXGGjpGQrlHB2FCecnvkfXXUH4PPgN8PPinHdLX1XWsa1VZIqWLhyGQ9j6nJGrf6D/AAU0d4o6yxdV2kWieniWS3xTrtMxTG/JHcYxz9dTHLrtlGS3GkfO6pqZ46VPEnVHTGxlXJbHofppKgkqJ1eSSNV3gnKZwfca+kXVn/w9Ojr90q0fSpd7uI2kjlUFUEm38mDztzxk+udcbdT/AAP+IXwwr5+kurrCtHNTeYMTxMD6qddCOaMlRklBrbKfnoJql1o4YHIyScAkjOs11gW2qkZcNIcZHt9NE2r5aGpL0SVBkjkZXk24PHBx740ClrKyorZ55TvlRvFG4/mX6+x1nnjbejRjmvDFJKHwVLEgkjtoHXCWKQqFIY6NC+0nO+M7vRe+CfTTy1dPS3uWSWV440Vc725wPtqtLq9lraYS+HHxI6u6TP8ADbfdJEo6kGnnpig2ur8Efc+/fV1dPWh65GFHcBHVNKfBVm2ZxhTz74YkD6aoJbZFR1BNM+/wnGGAxnn21fVrqGks8daNk3zSiqUxnDRbHwwH3VW5+2uXzcauzpcGVrZYlgrKaOnho71FlpMtHNkh8HIH7EMD7450PrqcWisBMTrG5MedoZfocDjS9Rcna3wxVUKMfFNRRylc+NGT50z6FX36aWm81E9S9rmxMN5liYp23cFD+2uLlVHbg7VG7rUulRGhT+TjIAwpGOCNDumLq8c8iiIHEh5U55H5vT76k1Ta2uFBUVlLQqgcHxijY8In0Oo90PQv8zNRVbRhUkPhOT+Y+2fXVE/BqVaLVs0hFMtQu4xPg4B82foNLX64xywPDNAkZjw7MO5IHH+uidopqW2wpPUlDJtAEajIx751G+r5UaKqiUCF5OUIHP8A9zXOe2jWvBX1TA1yu9NS4XYZRgJ/bTP47XWWG0x9PVILlFSSNmHKjumB2wBnW9NUyR3yiiYspkkCjAyfvxoZ+Kahls9zt1V8y86CnVJGAwVwvqO+PrrpcCH94wc2XXEyin3sGUcrnkn30pQUxWVZXTcqNvPp21pT1UJPMinPIIHvolTpFMQvisM84x316Vw0ebWRD62UgqKqR5TtDZ3EnJ83C/31Y1BQR1XTqM1O3iB12sFGeHBBOfYHt28p9zqDWKIT17KkTt3kZewwnmzqedLTu9kqqaHxZ2ZcxqfUod7L24JjY4+499c/PB0dHC1Vhy01k9N4YniAjG+mDJgZDgFW/Q86tnpWqiraB5oE8KelqRJMrvgqOMEZ4PYjH01VVtjoaijpjWySxpPGIZmCgoRubLr7MgZTj2x9NTqovYtcVCaeOGOoqFQyMFyJChbJY5wOSw/Qe+uXPHTOjCVkou00DzmOmqFlilQSAhsFfEGRwB3y+f8Ap0Fp6NaFzDVCOaqVxIG3eVcdgT2zzoIb+6+FVRCXMgUL/SGIAyMfTOP00XJmQRTzBDLOfEETchifKP147aoapmhi1NfaaknnVsHDKG8OTDMM/lHrjPfGpBQ3QRxiOsw8jzbmCMCmWIJyPYAfvqsLsYKad0WrCEYMpX+gZ5AP10c6buVHX0SJOQWdzyBlyB6frpla8FT2WXJ1VX3KvFFQSeHFFmMsQAhVjkcds8jUqt9fRUT0cPysYjLCCVpCBl8gE5HIXg9vc+2qjgrZaauhplMZWWEzTyLgAbT5QMfUIP308p741LTVElSZSaeTCK7d1kwSv3G4fXJ0W2xHDRY1d1dQkNNLDF4SVIqDGCVMgxtiUnvnIJx/m08tks1RYI4ILgYVn8km1x5mUFcZAzjLH/2BqvKm4u0dKkkYdqypEsTlMEFcYznvyf7aNWW41LQxWqAiOITSRZTuiqwXLHtzgn9Doxorcf0Sgy28/K05dmiRTKS6EBiDjax9QPT3xp0Y/Gt08lEz09IABC6LhnkLjDOc5HmI/YajAuMdc0FHFVNirnemi8QY8gDqM/Ud/wC+i73EpaqmnpFVlieAyB8gZX+Yw/dcatjVESoXEkatcLYEkWd0jhlLr3hTIKqRxztGnlbbI/4qlJLJIoUldvCknDBUYDgAHPbUbtV9SsUu8IaRAJgQpONisMn3BZl+5B1J7rVW3/8AG451qEDyuJwfMzeJhMe+SAR9CdNorfkRhe3UdTFHKF8WGRpJ1kOQx3CMOAfTIB9udbPZaSsWrgqJneiWeRyx7sWZggXHOAMft9TrUQUd2/3ipdzOaeSKSY/lVMs4Xj2LKM+mNMYLjAIhb5KhgsXiNhJc7g7kAfYbv7aNIAOhsV0maooY55GjiijpXBk80kqhxG2PUFd3640CvMNUlAlO7GFYhHLtySY1Z2VgD6qDn9GB76nrytFWyVFGX+ceSHaETch2u7g5/wCofoDqNdQIbnDUGozF81TskLIdvk3qQPvkKNLL+Bo+SvK6CeKvklRpTFL5dzgHDB5Y24PZTtH6FdaVXUD1Vli2KVmoqmYFuSxCxhBx6AEDTq4yrQCpiqMO6iNtx/pQ4P8Afv8AXULpbxR1F0a31AcCaVyVj4/PtOM/9Ol6uX2XtInzXapt/TlZFUxRl5JAmTwzq27d2/6v30yqqkVUcks00kslTOyxsnYY4wfYYzx20PulbFUtCY2ACEiRT3Puc+gGP1zrahufhUSNBskaSRiob0Pv+uhVaFoe3up30FTGm0yfLRxQbVPrz6HvoAix2q1Q+PCzUnjp4gzgyBWyw45weeRopb7RM95QTzA08Ywx5wZD3B+x0Kv1whNXT0ZSN7dAHCzBT/MJCjdx2GNwz76aELditnQPwi+J3ww6to4LR1YIaauohEtvaqG6GQqzMCrdx3B745x7avCn6h6Vudvkpq7qPNGKZJijoeUBDkZHpyP7jXz5ShWgG6GiZFRgIDHNwi47gHuO2pP8PPjnfui2a0VscckEqKk5l83kUDGD9c4xrs4M6iql4OLyeFbco+Ts7pvqToWmSeitV9lmuM7yR06tE/hNu7DPbPcDP+Iew0ZuV2tFtv8ARdMeJJJW3VVmp5FAb5c7gv8AWCACFJ7851Wnw3+NPSN6WC3UXRcc9a7LHEKEjvkZkYNyTyBx66s2ghpL/TzG326o8eJsx09RGyOgzjcrMvHLEj07a3RmpeDlU4qmSKognt1AlPW0K1DMgiinp9qja3JJK8dwONDZFnu+f/wZIYJgAyTqJoiQdxbnuWxjHbnjUQ6h6q62ppLd/sNYPnqAzNHPMswIWVSEwF9VwS36j/C2pDeOo7VRdVQdMyUl0o0khC0lUilqWfzHglDwdxOPfIxqxOhL+QQq0p7O8SpbqCnppMCCnIPiPubBdQD5QQV7YPGtKu4z0hh/2bejq1lYvUQTyFSUO0nbnjhdx0gY7wletfLeITQwuirD8sN+e2A7HI7DjWY661PNXKtfT+Fa3eKZahcMqsqtjj2GRnU7DOrGtUBX1AmfqCkpJGp4Q1EkyDZJs/ltGSNxU4A7/wBWtk6rhtd/qKuDqCyVkE8CoIlrCGVgcls5xyScj7aZSUdrvNXTS01LR3fx822Gphx/ukK85Izk4xjPpjQbq+z/AA06StdHV3+ltNLCX+WTfC2WcA5OAf8AIT+upa/QqjRMLl1JYbT/AAuy1s9fsuCR7ACzLFu77iBj108ilrbVd4bfS0Ye3QqVmq/GyclgFXYe54H7aeUtJFSSi0Q2+RoYjj5lyGjIAIGCftoTD1K1xu6UDT09QsSyTgjKDeDsw27HY8g+unD1SCE3T1DeyWvdBSTlX3ET0qsQCccNnjtohS0SW2n8CkghiVATEgG3dEOVyB9SdRrq7qF26drunelpIK293BFhR4pfENLvIBkYD0Xk6P0FuNDbPDlvHzE1OiU8tSuExtQA43ehJXn66EraCaPVRQVBqZY5pVhV2ym7wlAAwMY5GO2htfLPfq0yUlBHFGYyyTNTKJGwCcIRzzj++nkAqnErQVJmo0ygeNwwY4wNxU8dtbxi/wBNSvPTwUjSBFSOPmV1UjHJ9OAozj11W8duw2MrBV/M2ejqKqrdJp6RppYahirRSc8fQ9h+mlIqWE19NV19iqZKmKDYk/i5VFOSSR98aXr7FRX2gStq6tVr6ZAyLK/8iMoSxGB3xljob1X1Xd+lo7Z/D+n3u90uQMUUFJxFjHDFvY8+mrIp0QdXErdI5bE619PHcKV4zVooG2RsE8nsQRxpa6x3SpoqCjsNXS0s1OIkM06h2wI8HjP5vr76eUUN3qKZZbyjUM86Khh3K4STGScnvjgaD3aKsjho5LTZ6errFmEdT4mVKcgiQH6D6aHyJFJD65Q3ZPEpUqjTSxqkbV835UVhyygeuM6xebLUV3SQtFouMpqXcGN55S3ihc5yR78ab1XV1qs0DVfUyx0lPsMBqqgcOxbAKKTzjn9tIVcXW89haO01tFUVkcLSQ1CMqM0JyVwOQTgcH00FL9gf8Drpro662Wyz1KTwU9dXcTSDBaI44XPcDTLoi1dT0dPczc7fb0kqKl2XwpnDtGVz4jueCT3IHrqFfC43C7X1rhUTT1NGEYVEe/LLMSBuf045/bVux0UMCVEdJUgzRoXiK8q574I9OPLqSaJFv7MVfhw0kE9TVRUNPTMyVUzJlvCI7DHruONR6qui3O1/O2qyyV1LRyBIXq5jG7O2QXI9hgd/fTuSe8SS1VFHJHDTxxrI22QeVyPyktxnOicUdFKsdupJzVLGrJO6yEReJtyMkfm59vbRj4CyPXjqaiiuEVLTWO43GagfxTLSfkXLMuCD3AHP/Tpgi23qvqymr5667TvHR1FGaORNtOEnVlbKdshWwD9vbRuz2eoi+Zq6tIYJqmd2daaobYyeZgpz24H7nQq9Wbq9L1b26VqJYaEwFV2AAKwPJbnJySdMLHUrJZH8naAtKI6mnpaZNqrFGNm0f4R3GdbyRUccLXCOOSYwwmQsyBXPqApPc6RqKu8UdBUMtOk1dFGW2SyHE4C8hPqSP76jlk+INqvzRUQoZ462U7miaPxAu0biR2xjC/fOltNaGCVBc6WsRbzS0bw1lVA5VJPK0gBAIOOM86cVeLnaEiqrXSwVThvl0qFLhewJyOx/NoHdL6LzW1PSPSU6RXi0xJUSwz0+1XDIGysmMfmcDHrpylf1JQNT2+PplJ60QR7p5ZwIN7JukOO/B41Ww2FIaa62ijCwS0sNVTxYkllyIUjByAPTOAdBaqnhuM1wuPQyW+S8GSNppGp1z4JXA2sfUe40ZtclzrqCaHqGnpZ5MpC1GFJBjZhuP1OM860Xp2mlgNrt1XLbCD/M+TTYZB6LuIzjRUdCT2ch/jJ6svP8P6a6DvVvgpJAktxqDG5zK5JVXI9DtJ/fQH8BDVF068vdwhXY1DSilDEBg+6VRx7eXdqF/iovNPc/jfcaO21bzUlEoo1NQxeR9keWUE+7Y1a34JvhpTJTX3r66pPDEKuOlpqeIbVd0w7MSPqQNdScvbwpfszLeQvn4+/FaL4Z/DjqW8tBTwxrA1FQ7mId6psrnHsAc8f4Rr5M1E01wr3cs801RKx3s27LsSSSfXOddS/j4+KkHUnxDi6DslXIbfYIg1VtYshq3AD/AH2jA++qJ+D/AEtJf+q4ZZKdpaegUTSIRnxJCcRr+rYGk40VDG2xsu3o7O/Bf8I+nnoqxOoaaKaO20ZPhSxB1lqZh/MJJ4IVSV+mfpob+Iv8EtiuNPF1R8HrNHR1dOZJamhp2xHIq5PHP3410P8ACTo3qn4ddHrZOovk6tZJ2qGnoo1UxmU7nVxnnDttGM426P3TqKi6Yanons9Q9TWtmNIqcuBGeCWfsPtqn3WpuX0F47Wj453Ppd+n+qZ561UjjwFipghJST+oE/tqOX7qsNdIbdSl2jMnhzNjhF55+3B19Nvjj+FmwfGayUF++HtHDZag1TpXVsZEbMNrKdqjIJwznPuqjXB/xF+EXU3wruVdb+rrVA88D75ahWDpIoKAkEHtgswHtp6hmVoMcs8ZEEWleMSQspUgc599BrvTs0IaPJLZzkaOtZllR6yy1QVJOUQjCEe3OhMlyiaTwKmeISgYCDOc+oAxzqh8dpm2PIhJbZHmpJotrFs57DTG7QVVQscUY2u5wBn82pPVwVIkJipWYemBjjQa5W6sZRWRGJp4PMkbHOB9h2OjjxPsVZM8U9MCLQVtNKsRjSOXBIjccsR7HR2it1fUTIG27du7aq8jTektM94xV1KvTTBlCkk5I9SvsPro9TWiWCuWrlqZJGKYU+hGtkONW2ZXnmx30N1pcemeq6e4dOXSptdZRyjZJE5XxRnkNgjOvpv8PvjR8J790NB1hVUdxqepleCnaKJ5GnWQ+VnHfCc7j7418t5KGlstY1RNSTsZ2DZVS4ib0wBq3/hX8Wa74XdWWu6xdRtG0jgvCsxQyoP6W44GhlwJQ8BjP9s+r11m6ruXSksnSNwNtvNRFG6T1KEBQWyQcDPbVN/EP8NlH1o7334l39Jq+uCUtXWxQtFFFgEqc+v3ONWR0L8R/wD74/S0PVdhry8UMBmqaOimD1E8oGAhDY8oAJ/TT8XCg6ysdR/tBLIgpQJK+mnQbYJEwRvweeAQf11yXJxl+i+lJHBXVf8A8Ozqyx227XXpzrK13GKJUqqZZFYExuCTz9DjVO9Zfgu+LvTHSly6+vFJSfw+nVnnlVyB4SnblR35xx9tfVm39UdGy2Se62ytZrbHK1JBsQFXJ4x9ABnUT+JePjP8Pbh0R0pPT2yqlKmemmRSldFk5jz6Z3A8dsfXV8c026kI4/o+LU/w/vsFCl7jtsk9I2fBkjyc47jOlGvMRsj0FNSzwyMxWVmbnIGSPfX0ct/4K+tbTWlGutqqqWeRRVWgyEI6jauM58uBzx7arP4g/g5uFLFd6u2U8Yq/Ba5rBJTljEhwuwSDg4CDjHpq+OSDdMVRmnaRw3b3qKNPClpy6AEgrn8w9CdXf8PrmhobfOIyKdIdvhE8sAQf/wA7PGq8ew11EI47lQqkz7Q8WTjkZOfr6asDoNaakt9OskQU0shAjxnyl+Rn7H+2sfOinitHQ4M32aZYNdVRSU8MyKyimCoGYeUAHAx6DIIz9dZta0LVEdTRSSNDL5lV1wUc+hxraENLFJbYTuEsAGxs7X3OxPPuAQf+nRC221ITEs0QRGhjq48klmiYAjnHcZ157Kn1O/jdrRJaL5lItppkBGQXVPKOM8+/fUQmmeg6gZI0iiaXzeVTz7nVw9O26j/hWxHVSxLxmYjZJgkke/bA1XXVfTVXTXY1SpKsUpMo25PB5wD9j2+/trI39GlO5Il1jeoqKeMSVkpjIzg4/wDeNAOt2lURMd25m2+UjkDRyxywtRqiqFZFCKxySR9Qe2o71+ZCYlhZVdyBkjkD3GsGOPydnQTSRC+n5XuHXMBBVUpfN5jkZGmv4vLlSmoolSZp1kjUo/HlYdx9tS/on4aXoztfUgkaMsQhZcCTVJfiguFxj6phtVaRGroDsUgiNv8AtnXW9Nh35KOd6nNLA2VJQVY37YoyGYne7+n20VeaOJQ6TMWHY5x/bUaiaohHjNkhc/bSy3OmeQeI2XPtr1csWtHj1NLZYnSl9SKrK1K5Y08oBB7LsJJ/+k6k9irqi2wNuPCMKiI5Oc8qwP8AzDI/Ue2q86TrVjqaiUkDdCI1LDgZcA//AEs37anlulS60jzQ+kKR49mGFOT98nXM5OOmdTDlTSsOz375jNM4McKIJEKnjzAA8fXaNSaa+GsoqWWBgHgykyMOQzYOf33DGqupq2RGljcBlPlO7jGOxGjtFc6iaUzBQrodzAH84JGD9xrBlho6eOatIt201FHDCr+AofI8EM2QD3ZtLPX+PWziKVSyudrFuNw4A+nYnUJpK+Xd80zDyR4K5yPrgen30QjrXdGcnY0cK5C9iSF8335J/XXOlF2b4zSi0Mr1URC4Q0ZqZdm9ipQ4JHpuz9SNYgvsFvmdd0jLJ/Ig3Ngr6s33PbTLrIhB8/TqCY2AT07Dvn15x9sag0N6kqandLKrSE7UDcBD6k6vxYnlizNOah5LytNVDc3p6aGmy7YUuXzhMjj9wP30enuCRyVIdg6FDLFtxkKBkt/YaqCxdSyVFVNIsyfyYzEhQ7RkDBP6gnH1A9tWHQ10NUkMlTSLnBiVVODtYeo/w5Y/tqqWNxLYZYuNE3kqvPbnpWZ0iZNquoLMT/8A7Y1LaDfBBmmDmMorKCxydy7iT/f+3vqAWWvUVU6QxvIKZd4kGDjg4UDPcEk6KQXaQVkfiTbvCh8FGR/LIC0fOfsAP0Oq3ryPSYYr5qinpobkjolVHGszBWPldkIAAP8AmB50Uo66qnY10iCNZFjd2IwkykRg8e/mbUaklaoip5TKyxxSLDI6v5mAQlc/Qkf30XirzVGjjjleKMxMoWZcrnJkAH3UKP10AdUbU8UtnSRI5i3zSBomjYgRpGSWXH+bxM/9OjaVtTT2KMKoxFHFUJE4ySU8jZ/69B3eWWiebwEZ44VBAI4JfOPoSCP20ZucFDHJTQVVPUylqRYt6tjdIcMQBn3BJ+51fFOiqWmFVnD2yGvV1jW406JGsYyASMvwfoNDqieAXKme1xPH8t/KkbA8+GJJ0q8FWbTSUNO/hbXkljG3mNAu0AfUkYP/ADEemmtbRtDFS5RmrArTuOykkrgA+owefbP008vBUqrYctl7r3FPWPTRblJlVlBLFlAQZ/vpxTU1NdPGWmw8azeF5+RtbnjH/KCNN6qmlhpYloJ9z0lNG8gVQOcAkc+7Aft9dJxQ1lHPHDEwCU0dNGqKQBLJsI5P0750sfICtviZ/JoK+akKbYYo0iIHdBtAyfsDqkqe709C4rjIuY8ySs3q+cAfTXQvxTt8UVihkjAapkeSPZjyEDsBjv3X99ULcemS7xx1C4igBlcIOJGPYE49Dp20jR9D+WuFbGy0pKePg+U915z++j9qeCqNLSBFaQMsQ2jLIv11HKCOSaSKnVXLqFAKp79wP2J1ZNhhpOjLa9zvVMY5qlWEEJUEsyEEH/1Yxpa7STFcqYWuUVutlteOOJpTCS85YDKxh/Lznv76iVPTqYqijeNpYI42Ecec7kZSxPPfHOsUtzavpK6FJYpVG5y/BLLKkm7P/K2Tj/LrezQtR4o7pW7xFI1PMowWUvjn/lIJA1oUox8FX2Cq+lijpGQ0kUkaMyRZbDLjHHHfvqDdVGSmWGan4maQI5T8rgEED6HjVl3qCniq6iljhSOdvEkHiJtTfjsD9cD9tQC4VIrKZ4ZY4w8bhJFjXgSY4YA/rz7499K5sbomhfovrK40NUtQKh6KrjbC1C8GKTOBn7DB/wCnXUPwq/FFVrSSdJfEyjpaqSSLw47lHMYjs9C/1HprkyCxTU9G8rElWyJN6nuPc++iXlq7JGDJidASC/cAYAH1z6asWZqmmZ8vFhkjVbOzjTdcitpLx0zdHrLbOrJT1FE2Y/Cxnle4bnBz9dTBujIbCtpa8X25rc7jKwEgfxFWTxPKvsPKykD3GuOfhf8AHu//AA5r2p0rzW2WclpqLd5g2edh7rjLH666/wDhz8bOlOvPlITV+BvEQkMyMNrLyJAOfMCo/vrq4+ZHIkmcDLwMmGVk9N0tl5NRabfeY5KimiBYwOjTxSByMYzjv3+moLNN1HJcK2+Udwa5LIpSRrSAxLq2xWkHYHk5GoN191L1X8PPioepulbRb2oKx0keeODCOjExurZ/q2hWPHqPfQ+ktHUN5p634kdB3G7Wu5V0iy1sVJBsptxLFl2k4JUr6d861xUWtMyS1KmW3YrjNZrbLDfrBVUt0rpiTLGqhPEwCAQPyscL9OD76360ls3UVDTWw2SjvclDIRUx3GEhop/MDwBxjt9c6Zf7XXiyUcNivN3tlfdK2geeaWmj5aXcNm5T2bCsNDurrX1H1IlBf+j6d45JoFE9GNsB8wD+Nlm53bsc+2k91XVl3SSV0Wv01f7RfaXZRzSSyQRD5iml2nG0YD8Y9WOdJRWG4PdP4nTLRRqsKQOZE8Qyx7skAH8oGeT9BpektdPa5549ym4TcySU8SjaqnJU/rp5NU0pkmpZWmmSZBE5yBuMgwFGOc/+NXMALqLBDDWSV1sjFu2IBPNTRqsj5GRwByACB986eVyzVdnrY0oFqEqCCqMpw+Rzn/CTx+w0Ql3vIkjRlRGAEiVjnyjHm/Y6GXW6/IMHS23SWUx5ElPAZYGY/wBI5HONBJ/YG6G1PUR01NJb6ewGyyv4ZWARsadsDByy84Gl622GKnmu9PUeFXSqI5GWVxE3nU4A7gccffQ+93a22OGnSptl8hluEYm8yMzKP8J/pUk+np20+qpqC/WyirZ0rYIKpvESDftM0WMANjkDAB/U6IaId8Uuprp0H0mz0XT9dOKjcu6nwSn5SS5GeWyRj2OpV0xdKCtrqejjsFz+Ynt9PUmschUpkdfKgJHqc50WPhzL8hWUyxeEVMTYJUL6d+5wNQfrj4p2/oYzUUE73O91YAo7XDHh4kHKhvpgjQUldEol9PfLFNdKixveYzdKdWjaGOB3MTNg+aTBUcY/fWt7uYtli/iqLNW1NHDnyLyVA8zE8DAA1Hfh/wBR9X3az1VT1dYTY66c+KkkSrmdTyOO+QFxqWSV80dE8tfPGYDFul8aMKywHvuX6jOiwEHfq7pzqCeko7n0a1wJBWNZWEoUHliB6ev76mlQk1LBHT2O3wGhKOiLtx4SLgY75G0D39TodHR9CUSxXm3tTrW1p3M/i7A4VmXEYPbRm50tBUQUto8KRJavO8+Ng44OBjvncc51SFAWyz2Wvmms9gp3hRf5viogjR5VGOT/AFDzdvppxUQ9TVlNsiuopWR8ncqE1IDZAGBkD76Xt9HaLVSATSxPFSETRRU4UyR4GDuxz6nRGlkpPl57kaeSRWRRHGhCySY9s9jpZJh0iMf7OVNdfGF3r4npgi1EEaIRGz+jSZ7+b0405qaSkF7sNfXXeWGUpLHFSUpAiMqDJztGN2G9fY61pesrberjFZqCWeeVmkIidQAuwE7Cw+uvdUOaHpd5pbZGl1ldpo44pCWillO0ujeh2kn9NOpMFWOLlDdrlNbJbfVzUdEZy9QXhz8yNvC/QZ056xvHUdgscFztVNAk0c8YmDjHix5AIH7kfprFnpK+mpooZ0nYU8aIJXY4bA/O31IwT99PqyBKiinp7grS0RjYs0rkjJ8wIP0xxoptuiGZp6q4SxupNOVjCwtwTGD6jPG4H3402t9FT2ulglZRUzM8ytULAA7Z52sR24GP0GhS9QWqOxNehIHoIW2NOI2xxtwoHry3fQGuq/8AbnqCipbJcLhT0FsVpauSnKorIrbcgH1JIGjGLSATO4rQR1hgijaOpaIMZYRnKI425Yd+QOPvqPVNw6nqPiEenKvp+NrEsQeOt2kM5Izjd2GXyCMadWC+0d1udwoKa31UJtOY8SMAWZcnJ9yTz99MoPiZWQdSW6kuVm+RtdxqHpKaoqZwGeYHLHb6fmGB9NBwbIQm89ddSU/W9RR1tno4amkxuhRCWCNkAK2eThSe3qNTzrXqi5dKfD64320W546uko1qcO4doEOdxyW7jjTi32uy1PUzdWtQ7bpWRLvEwLRB4vIwH+bOqb/Gn8UT038Eq6am8easvdXHSJGjFGaPlpj9gMaeMbkkLk1Fs+fVHJ1Reep5r7eap46qSolqmMrBm3M7Hjv6Ea+g3w964tXwO/Cd/tfXsaipFNLVxBoSPmKuYkIpHcjy84xr599H9Q03WF5o7ZRQyx3CUiGn7MOSF5x7cauD8WfxFr0qbL8G7ff5q63dMU0C1SqgVFqig8ox/hLHv7638hN9UyjFTts5/u1wq+pLxVXevqGkqKyaSomckliz9/7661/Cd8NrnJBHeoYEAoY1vdaxjD7sNiCmA93JL/8A8sa5d+HtiPUvU1HQSER0pO+okGcRRRnc5/UMR+g19OvhF0H1T0h0Na7naZaW3VVydam4UVVDuAp8BYE+6IMf9baEpKEXEkU5hrobrZusa+emuJqKeVKNmNCKcgxAOCHcn+o5HbHOdSye+WWou1PYaa/g1kcPNGIwSx7kZI740w6hrepbW8F7snT1FVvUxGetKsVwm3OF+nDHGmdh6hoeuVPU/TVlqbZcY2Gamrp0KyL6hfUjaAf11hZfFNKmSJemPBhitiVjwwMzMYqfYmwODk47ZBwc6pTpT8PvTlZTX7p7rZ1vVNXSrT08VZEWlWONSrPn9R2PoNWnWWOy2y4PdrhV1kgqm4LMduSBvJUdlxzj/IdM7/d+sFvaUvTtqikpGj2ktGRMWYA7cnjA4/UakLgqJKCkcY/Gf8E18+H8U10+GVNNdrMpaWWmdv5lPxny51yPbbPV3yatvtXbjTPSVJjhQIdylRznP119dKu/CaCW2dUX+GgVmKT0lMwneRSMYY/0/bVX/G/4AfDrrWgt/wDBKSC11MERnkFCnhzNEeFlCY8+CpyPXOtcOTtKRVPFrR85pkMNOfmmamV180oG59w5JGQcYGoHaOnoa+pqpanqEeMjswVG2NIuSCSD+muh/in+Hz4ldI1ruIpLtZWmWI3Kgi2yRhwdpkT+k4b+2qmsHQIlpaq8TTGvDy+EkzRlSrry+4D3wda1kh5Rn6yQxgt8kFIDHVRO8cewTSZBC/0g/ppO10texenrZ0l2tmNkzjGiVekwq6imeIvC6LgIwDRsPUr6r7ab18lf8zTvbQSKdRvhAwXIOT+h1fFdo9hG2EpoUpoo6iStVhGw3gns3oDjvoBfUoalhQV1pK/NHMNSGO3fnJGe405rKyjpKhHro6yeKXyR7QMMwI5++Cp/U6RuBrZLgngynapACSLlcH3Hv9dBx0NFtouf4IfF3rz4VBl6dvs0KtGI5clWbaGyOD6YyPqNfST4RXjprrbpCHrGGQXGa5UkaVtRsCJLIQSysmc59M6+NV2utfQ1IltojjEaruZMsA6++eddFfhe/Edf/h1NTyVNXL/Bq+Qw1sKqDgEbd6D+naCTrn8rjJvtE045/TO8LP0z0he7Wz9O2uqo4Y6xY5Io6gKrvtOH2vkDAIJHuw9tGrJ8NltNyjmpHqYJadUnWvjKFY3BVNrc85BGfrp/8K5enb30yajpC7xV9FVVUlSZ1dRIkjHdsf8AzAE/pqWXWjW6w1FseUQ0HgyJUz4Iw+4lT9SpQH9tc534NCVjWkp4VqZq+qYO8jJI8zZbc+NpwB9U1COlPiJ151qb/wBIVHScdppWikWnrpYtrkkhduW45ByMDjUksTUvTXRlO9wuBZI3Mq1cinwsPIIwB9MnP3J0QS+2t7ClySup2ojFMZqkn+XEAwU5PpztP66ixfaYbo+cf4j/AMOnUfQ/Tp6npqCKnqjI3iRJLvVcnKyBiOx9tUX8MKq5SW5J75SxiSOSWnmIIG5XU4YEeoBB19PPxAT2u8/Cq5SQWv8AittCSxzVSORJDlSiZRu4yQc6+aNsjqen6mttFSsaYdDHIq5Vkdduf/px+ukz28JdxX1yMlsAWni30UctR4kEbPCHOYmztJBz3woOPqdS20VUQnhNJL49PGGQIxOYlzyuO+PbnQG2RIaiNVaPIfLqASVdAMFsdgQw/bT/AKZxLcJmVY4lDSfyMHcjEhgwP+Eg64019Hfx/HRa1FFG1opzBE9TTRR7ScLwzYzu9SRn0x2OoP1FUVkUyUUtVIq7zJBliSST3H3yf3Opf0+TV03ixhYUSXKJu5O7gD9OdBOqjT10UNGiNDPTtvZJQATyOQRzjWCUakaMbuSHNijmenQeIuUXPOcsfrqNdYfN1N0paRH/AJRdTtIB5Jwf9NTTpqEx06/N0zoIfzHJJOfXnQu4WmlunVVHQpIGjkk2sdu0d8jGude20dJF62G0w0fT9vpC4dYovFddmAFIORn17a4T/GP074PxDS7+MUgqU5VkGEce5A125AWtdqpYInmzuaDaxDExgODg/dgdcbfi4nnq6mM0cvi+ExcEruWZfykffJ11/R5v+qRyPUYL+mbZzJW04eNpRJuEilV2HI++haUMsE8Z8N29AQPU6IU7U1VBKtLG1NMuQ65Lq5+ntoWbhdKMmNpGHP8AUP8ATOvb0jxlsNWqepgufy8ynw9kgdS+Bkoyg/8A1D9hqV9CXykpJ44bhVSeDL4wlCucAcFSf31A6eoqGRqiaZXGOeOR/wC8abQ1MtOTHCxZX8u4+hP/ANwazZcCkaMedxLep6pJo4hI4keRQc57nv8A6Y0UoKo+QJKFkiJKq2OefrqpbXdqqkVQJhOI5lnKE4Ydgw+xGp9R1qvMA7qWwcAMMrj0P18w/bXO5HFaVnV4/LUmr8lhfOTLFBOqK0bbkZ1I5yPykD66IWqqaeFYWqFWUkxkE8Be3P6DUXoLNfqyiirLYDNBWfy1w2dpXuTpyK2a0TfJXJFifOfOcbvsdciWLZ1Y5X5fgk/VKQw2+WKp3Y8LbGR+XJ76pyqZqeYbhzkh8evtqaX281VdRtTAgRnmLB3Z1CqxHmjl3Od//fV3Fh0i+xny5HkdxDnT9S8TxtL50Uhghx5gORqfWTq2ogr0r7gM7UkZYdoxuCnYD9M4Gqwsk+2FQyjeo2HUtgkjMaxLMJJTy7txge2NLmjFeUPjm6LE6f6yqaZ2GFlnr5/GcgjIGT3H7caPxX2LZTwVW/w44lij2jneAR/+cx5+uq/tFDTxwCsI2iMbUy2CSf6vtxqQ2RY2rjUVoZ4YUIAU8d8kH651gmrejfjlrZPa3qqnmrY7bBsWKoCNMqDDLkEEDj0JXTv/AGuiN+FE4QbEJKFuFlWN1Uf/AJuolB4FBULJMoarYidlHmIQ+fJ+wx+2jNP07CsT1rsI55XMzsRuDEnJz/6iP+kaTUdMtTsm1plNxuj09UwjplkWScYJ3sAAinHuW/YHUsmqi1RGWi8MUxbZlfyngDH1ONv2Y6qanuNdb6wvGCYcFi27BlK5YMPoA2jVF1JcJKHFQ+6YBd0gP5zhiQP1GnWRJFbg27LGoaqnpoMLO09RDBMHLd0ZgXJ+vO8j9NN3vUNddaeaFVQpTmkijVs7su6lsHsCQV/Qag4rZUtzFKjbUVOPMDxHCBtXP/Tj99bUQlPg1ELlWklWGA5829gq5H/UHP8A06jyJoSWOkWbJ8u8s/h14ZZp1hacv+WJWOCAPoADrxlh/jC/Jwrwom25BP8AMK7e/bgE/qdCpzCpkFKCY6dAzuRhcMM7QPvj9FOinTc8SV1VNLGIqiTa4SWPLFUQRqv33MpP20YO3oqcWZ6maGstlNApNNPBE5ZigJI5J2/XOB9gNU31Fba24VUhoaORopl2Qp2MuB3x99Wf1xfqC3UFVcbnV0sEUDHxJJBtWLd+VM+rE7T/ANa655+JH4h7P06rVFgKV9wgRVp3xtjRlZlLEevIB1qx8eWR+CvJyVj8k2EHT3wxsLX281FPU1yeWngGQWlAO4YOeAef0GqpqfiLX9U1VfdLlPtWP+Ysa5IhAeIhFBPbaANVH1N8XOob/exN1FXpM1PH4BUKQCRxux9ct/fTqz9SUFfXtTwOkL1KbIQXGDwMj+w1pnw541bRnhzITn5Lk6Wv0lPHNSllSOakkYrIoAO8449c7iw+xOphZLh/EKKkmnMKC5xtSxTKu8pNFJnDYGTgYA+h1SNnlrHudPGzyZTybW4ypk34z66lFq6j/h9nmqqOuIWhqXrNqkEx8jcD99p1ia+XU1r5eCzL5XS3220lzEMZqiyyxJvOWVGKuPT2Jx9tNIbLSwTM0zMYq8QgxyRhioPnY57jA2n9NKJFa+oIaepmqEJhqXq6dUyq+H4ZZk49SXB/Q63nnmmqzUQzxLMziFkd8B12DYAT6iPH3Cg+uo0WRlqjS628tTQRSRx7WXEskbEbxk7Hx24AUfpqM19qnlpXa3DM0YXxAoxtI5U4Powz/bVk1EFIbXBJUjxTEuJ44wWOMkZXHs+39GOmNNaIKmgZyhFRFI0K7l2ePGVUqT/l/wCIB7Hj01XJteBqKsrLCs8j3CnjERwGdc4KkDkjS1t6i6j6fq6eooblNTVESZ8r8HnIJxj0zqXt064kmttUpiMSr/NXzAKMhlP15H6q2odeaKeiYiVVY00ggE3IBHbJ+vfRi/sWUU9Msun+PHW9dFTRVN0irCo5SpAkU+YEA9vQD99SGxfiV6+sNhnstuhpFUyPL4hUssRbvhe2f31z/SCvoahBUQpHTyNt2suVkTsMH3znR6vFZRQpUwlI0cYVWyA3/wBurlmnHwzNLi4276osOx9fX9bwl+nvEzTSSGZ8sOTnIIz2A54+p1aq9c195p46w3nNYyIk0ayhERFGExz3xrnCihqWp/mErIiB6qdw3Hsp0dht/UUX8vx4J0TK7gCq53EjH6ED9NBZJJ2NLjxcVE+kkVVNckWS1rKpgqCuJAqPIufM7L/TnW9TZ6qKtqLpZ44TLUyg1ElTK52KgO0R4457frra2pRx19dVGijjq5ZFMsjAjexzwDn6e2ic9xpmqp7c+FeODxk8NCqJyByec8sPTXppWlZ5a0Dbv1BT22ilrao1C0aKkTFVLuqPhSy47YJbv7a3/ikiQfxOKkZqaoj8dpBJ/MIPPmX30xvVpa+UL2xK16dQ5ZXibBkAGeQByO+M6K22hvUEEVujjeoSJRGksu0DaPzMT9NRO0FqxKO4092ooxWSKbZVgBlkciQydthH0C6Hw01zlvbwUM9GLPSZheKoflQRyQdPrhc4I7vGprqUIsmd7FPMcMMAe5zpSGprJvKKeVlarZiDGBtUjg59RjRDYxqme10gb5NZKKVyA3iEgKSw3N7DUW6m6Ilu3xFpusuk7laKOtp4wsk8kbVDOygggDsDhh/6dSnq+G9fwWmFLKIonkKSRBQRKNxweB9RqL2ax9QQXi31tVSwxrTOZJ5C21o15yWHGc+n2Oq/9ZLJo1Cq0lPDbKhEjiOI3dsfyh3wvoc50AsHV9m60nu9s+XmFPSyRwmsliDCbnjjtqRzU0VLa2nCxSPEN6uzdgTk/qPbQWGgta+Bb6eeGjFWpnVaaNmWQ7fzvgYByPsNN1AbXOxzXWhgNnlggWlZsJWUgYKxOTsI5HPGnU95o7FRUtR1LcqamqpR4aGJSQUHJIHocgaz1A8lPbRcKi1z3KSBgNtNJtKELleMgFQTptZU/wBsaGSS72aOlO/w40Y7mZeCxAP19tFukL1Q/s6dOTVS3S1y07vVhh46w7SRjJz9dJXW5PY7XPXXy50ENOgYxxz4TClsAHHJPporDDNSVKxUvgUdLIpC04hy2FHuO2RnUQ6i6T6evtzkrOqEiqfDBWRSHwn+B+cDg+mgnYzVqiJW/qO03G+wW7oCzrFEu16m6pEzNGjcbEHqDyNT3qajvV8tKQ9KVtLTCnGJi5/mkAZz9Ce/2zrFssnS3SluFtslKsFA58R5odznaBySRz78DPfTu1P0rcUnvNkk3RvuSZgHijGOdwLYyMkjP20svNgUadg/prp+qsFG12vt3nrUqYwvygcuignG4hvXOjl2gttX8hFTwziSBSoKyeVFbK4I9RwD+h0xaOnrJ4L9Y3lqFOYd8T7o5GjcAgg+nB5Gnf8AFJoKx6+OIS7maOSSIhkiIyCAvfGSeceh0vanY/nY3qrHRVFnqelqehq4qVmNMQrqqneMl1z/AITjQ/pnpi1dH+PBQ3uqWeZA7q8A3Mf6VGOCv10/h6muFyt9ZU0SeDVQuEWGqiKeI+CTg4OCAP7jR2GiUClrXQvJsJXxFAljOcjtwRjOnUrEtPRG+puoR0/UPSUlzoaOrdts0Uk4WUruOOT2yNQL4/2Wu6n6Ht/U1vlKtbaiJ0po2VgS7BCQw5ywIH6aMp8Keg7lc7j1Xet15aqqp6iYTVTO0bGQ7VCL2AGM/bjTu+2aa5rPTdB3yktUFNAYY6daciMyKrMDkjnnb6acFddhPo22dQ0Vhp6W4jw7xL4b1RjcukjAbd3Prjb/AOnXD346uv7ldviNB0jTXOgkTp6laOoCJgGWfa/nxxkFBnXZd06jtPw06SFb1bfauN69JZJ53iY5KjJAI4Qa+XXVnVcVx62uta9HUzNdJWqlkZN5OW4BY98L3GtXDh3yWVZ5fCl9ifw0rK3oDqL/AGtvdvo1iolFUiRuAZJF5jUD/Cxxn6Z1Er9e7h1Dd629XaoknrblUPUTyE53O7ZJ/Un++tuobrVVcpp6qRXWBiNpXsPTtr3TNkq+rL/Q2mkx4krqXbsqoOWJPoMZzrflrs2ZsbrR0X+En4bLfb9bJrkyQm7yNJJvJBWmiYYx/wA8hQD/AJTr6IVNyVK+C11UVOj+HnwVkyqbRnDewx21Tf4YPh5abP0TJf7hSslZXMqUSSuEaOjRSsITPPILEk45b11P+qrVFfrvBbKa2XMrc0CVNfR1KBE2dw2TnnaBkfXXJyzUpM14o1olKw3GlSapoK2npKRCTGGUMqA/mwf11miprbvpbyDE7xRtF8yBhiDkk/2P7aHU9rprbQpSWacVtFT5WSkaQuVbIBbLYycZ0XpII6eBaiohjNOFZoojnJPGAQOO+fXsdZYy+TRe1STINc+vbvV3ekp7Fb4LhQrKYqgbfEMmTjepX0xgYPvoxaB1/daKrprnBSW6TxC8FfGg4IPKsn17aM27+CWN5KShRaBGfY4jwi+dWICnuTgEnt2HOg3TcNsWjMtBbblRtcGlM61MjEwysMtJgEjaCeOdWp2AVqbPa7dSQVl8gtJq6kxrUVDjw92eQ4/zBeR9tETa7StTBcFhgapowSsoXPhh19D9iDqvqq13qC5NYqukHUtuqRDI80rlWRl8uO/GQeP+2pJeetul/h/QUjPRXRafcYBBFEZPDIRCNxJx2OB9jpZvaRKHyW3p6mrbrUXW1p8rc0ijqZZSG8XC4GR7cf31yl8RPw1dI3K+3+i+Dt2lgq6HdW1FoqECxThlYkxH1GTq9j8ZeiOt5H6dq6ia3JVgqlbUw7NknYYx99S6foqwTz2mpaklguFuV/DuFO6rhWDkoxJyyt6Aj27aaM3B6B0vZ8suoOjLr0pdJrb1BZ5qSpGWAnTblgcbQT3HtjVfXHqmmtdT4M9jnlqEmZCozsYDsQffB19NviLa7H8Q62ssXxWofkbbGirZGWFXq6eQAh3L5GVPI9fz64x+OPwSv/wff+LVVLLV2OtqUShuyxk07s+cbvVSBjPBGujx+SpR6syZMLVtFMUZgrylwlt70uGYxRSjBw3fGNCTS138SNTJcEhWWTd4BO5Vz7E9jqXxUNdWU8kbMDPs3KwBYc55/t/fQKvtdbGxq5SXQIB8uFAJYd8E861PIvopSajswYlhlkgKEqUOVOCrA9yfrpp/FP4Qop6OikqYoPKfDdQYlPOQNb0F+pLpIxgpiKhP5To45GB2OmtVM1dRVsU9JLbKijzt/qSZcZ7/AG09dlsMdM6A+Bv4kLl8Na2O01scrWS7YFRR1AwUkA8jqRxlWw36a7w+EnVdx6ttYuRucldZbhSM8EgkLtGwbsPY4DA/ca+QVLd0kmgqLlcRMkafyo44ySHHqftro34G/invPwbpoaY0sd06fuBVpqdiR4QYAkoPQ8886wcnjJ7iaIZFZ9LqiazUlLHRTJMsLBjJBIniNJF3JA9i246iV6peraGSM2qpkvFLXI9RJZDCsUCU4IRQAOSx2y9/ZdIxHp347WSx9X/D/q75OamoMx1FE+ZID5vJOnqATnHOrCNVQmWnvkl4pHqvBFO8iTqu1AoJwPUbjkfc65jTi6Zqi1Jkdh6Ygv3StdRikjtsd3ieGOjWEpsDFQwkB7/lI/6hrh/4+/A6o6Qop+oWimlFBW+DWwkcJG7sqSI/rk7cD667k6Oor3bbWtF1D1TS3GGeomqbdURz5eamOMKzH3IP7HUL/ER0/eeuPhPeLZ0nNTzxxUkor4pFBmLIokVwfUiSMdj66WS+DRZj1ks4EsyV/wA5G9vJqd5MUkRbBdSQvPvwf9NFIDTQXpTSVSoHba6vlSASDGM+24nUaorjVUMYnpF2ytJG0TRn8rEqhznsPKv6AH6acPm5ztX1kboVZlXuxdAARnHHG5u3+I+2uJJ7Z6GPhMty2xj/AHmSNIUl8cLFHHIQdpGSGPsOw0NrSxlRml2Q1dQxnIG5oGchSPqpwAT9dNLTV1tnTbNKGpJo08CUc4BH/jv66OLFb7jHHOk6iQKE3rE2FB5KSAd8jIz76zTSbpmqCrZJrdsFNHTbTtjJDgYADE8j/TW5sFbRXM3eaaB4IsYDgbiTzn78AaV6VtZkniDwv4h27wmSknPBGfqVHbRvq2ym5UUklM2yoiB3rnlgAcZHtxrnuCk7L1KxytdBXW/xIcNLu2sM4aNnVj3+7a4+/E7T1VHdUppUlaBmDMSQPBPoMa6Z+GBkudtkpaoGOTLygsvLkggA/bGqD/G1QNbrvRV4WLwqulXdLHkbj2Kkf4hrpekKuVRg9T1gaOU6mOAyl45nibkKApGT7/fTC6y7z8pLBl8bS3Oc+/OnfgVNXDuAdVj7ebndraVpVn/iFeztMkYXA9de3PGEdcTrItOpaQr5VU6z8tKjOjnYEG4k9idG0EFask3hGNu4Qf1n/toRXRTuwVZGcZOUznZqEG8vlqAF8oJwxHYjReC71slXHWhww48ueewB/wDzRodHG/yjCSKRiG4yew03kjTYpjB+3qDqvJFS8hjJxlaL0+GfxTgsFR8rcQXpJcCR84aH6/UfTU367qLB1JA7W2dJXbEsOznAKgnB+vc+2ca5ZStno3aIscY9fUex0XsvV1bb51CTMI14Vd2ABrm5eH2l2R1MHN10mTmsoLnQZallcovpnt9tCJOoJ4t0dbBlTwWA5/XUmobpT3CJJoZDJ4uPLu5H30zuUFHLCGeAYbJYd8aocUnTNFpq4A+z3ijnmEFPJ5n5HpqXW6V0mV2Iyv5VHY/XVcz2RYXWutMqb1IYAeuPTUzsdetQY5JiVfAJ2jG1vUaGeClHsi3Flon9glqKhjTbmYg53Y4H+Uamr09JQIkSzJuC7iqgsZH9NRCzVIkANIFgiiTLJu/MfQk99SSmq6SGOOqqp3eVstlQAsWPQep1ypR+zoxlaTJJ01Gqz/MVTCSedtrs3aMYJ49zgY1YUFNSz14knk8rKqwLGuMoAMAj05J/bVd2WBFlpq6oLQCU+SBm/MScDP751Ztsoglsg8eYtWVvDRAbQkYJCqWPAzjOfoNZpwtmhSb8geto1qo6ioWQgKhVVBzx3JH0P/fQqKmlFOWmGDMdpAGFRBg5Hv6an1FYKeWvehjWOWJ5lCOSSAgHmBI49tO7naKEwvNFAGQM3g08Y/KoYjPOOCMY0vtjrIlohUNPO0EoT8reRyw/KOB2/XT3p6Jqq6UdMSUigcMqg/mKn82PfsNSNbKqW5zIng1Eyhdox5n5x/oNKWi2R23w60KlQFDrEcj+fOmGKj6AYOdVhyTTiw/VUi1VtNNRsjQ1DqsUskfJTgs7D1HCH7DHrqQ0Vmpprk9LE0SVahFVnYmNHYqArN6sCrc+u3UdvlfVUxWojiMtQZWjClvLHGMeg4/pXH03asvoqkuPSdg+fr7VFXvKtPOylwsp4fJQNwWBPIOPvrZxsfvNI5nKzrBC/sD3D4efDjq7ox+nOuaG2yyqrOz0s+5lnDlSVY/1lTkj6trnX4mf/DuroqcVPQ9/guFQ0jJSUlYojErY3IN4757a686gh+H0lRFeOoLZJJK07Aijpm4bczMZFUAYAfPrkY1Ka6ps1+tdHLbaiont9DHJUw/JqBJI6kBdhYggjB7413F/Z0jgubm7Z8e+v/w5/E/pN3kvvR0jPC4illpj40cUncqSo4xn11Tk81Var6KWojaCSBjtZDgg++vuXF0X0ZVLXTW2nkjudXPDUXRoagsJXRkVmkQ5H5WbP66pL4wfhg+CXxHtdffb1RLa5ampcWy4UqIuAd5G9k4IG0g/UjWrFmb1LwLdO0fN7ozr11kiS5VEa1FM6SRTDlWCvnBP3yNStrlBaLvUUayIbVdC7QyZxsLcYOPoo/fUk+I34LPiD0rFW3bpmCK92OFFaKoppEDSBjhVxnvux+41Q08dwoIqm01vjxT00zJ4bsQYpE7HB9Vx21nnwoZG5I1Y+XKPk6ctGw2NZ/mWjMZjdCpyUVfzPz6rtH6HUuhkud5ihq6eFJp3kaoqYto2uwcFguO4zkr/AJSdc3/Db4omhmgtV+kMO0qKeoUAgnGCGB7ggYP2Gr8s9Vinqa2gGPDdZ5Yi+BtkIJMZHpkD+/0B5ufBLE+rOpg5EZwss232V1WtFKkmaUTPCzqA7grgqV985H6a9B0/LRUDzUtZJipYmSKQkrDINpyF9BhiP+YE4HfTXpa8i7RVNFJCGraZsRo8rbhKAR+YehZVP2OpXLissKVtmrZDU+G+9PDDeJg8o/s4YEY+nfWRwbNHYiVwoJZrKZGiaKSnMbxGFQC7EZIAHcbckfXUb6rsLV1NDcqZY5GVPmJdij+WXKDk++W5++rLoZqekSaOrpWWUxeJGYc84ccfRgHfgew1Fa8Vdrq4opIKiKLwBIZNgEcuU3MGxnnYcg+pXTJL7HjLRXkFqNXZxQ1lNughm2yFD5omJVvEGP6fKvOpZ0x0rFJS0/zUgAqQPEAAdTjtn21mspj4cFZDFIJMRpNCDtE25z5W/wCUEE/99SWx3G42z+XUUkTNUk74ggwihQduT274++q5KvBYmgHdem4InM1tgp5WyGK/8MsD3yPfUaMLkOsMk9PJG+0xBiEA+mrfu9PHJF4kNBmmq8O4RN0Yc/l2nG5W4P04POoBebJUmsYRuW8IlC6Eg/TIOs6bQVvwdW1x+LNx+JNHSV0MLLRLI1JWLE8dKUQHaZMEgsScY1LPiP1h1V0TbrfUiktNVcKunYXB4wWRWOOw4we5/wCnU9t9fdpLPGbnQpTSpFmZE8qo5OQB7862gp6qYRNMEdsEszRAsy5yM/TXsntUeOSRWHwu6/ufxHuVfarxRSwRU9G5SqhPhjKg9sZ5Ptn01btM0k0Zhho2NKsIcSNJyM98j/XQuWsp6K5vDHVU9DDDAaiWRoCsWwc/m7E8dtC7FeLt1RJUVNjo4KGzSwvDDV1W4vUtnAKoP6cg9+40sU0NoKT0NrutO3j2yilp4p2aNkQMRt9QQf8AFxraqSpq6mmD4poUfMBWXZuUD19/XjQ7pqo6nmrK2nrbRRR2ihERoZqeQK07KPOWUcAHdkD/AC6KrT04dCZJpJY4vACOnCOM7iPc5OmFboWvFXaKGgke5V0Xl2kNUTbURj/TplJcLXXurWcU9wCcTNDIMAAErknvnJ/Qn20h/A4pIpKDqmSa60zyfMOphVVQr3Bx65xp3ZbTb7XSJTUtDFSUxIZwqEsdp9dCldhTsryx3D4sVt2p5+oalrbTNI0kkcqJtCk52Y9/TVl0C1G4qoo/lVRo4WiVvFd2fIycYAxpncXut0eSnsccMDujTPV1kRZIhk4wo9fXnQ+ttHV8/SzRUlQi3GjqUnkmRisdSqDDAc+XvjA/w6JAlNOaO01Py1ulnnld0SlOQznPLFvQAf6aaWy70Mtugrw1JJcqcNA0S1ATJzwBk+nr+mka2nr6pVqkqLhO89PiSPI4BG19gXByCP76BTdJdCx0gpYfmoXk2xqWdg/jepIJI9s6D8bCH+mJ2raopMlLBWVBAEUVYJRx5u2c5wSPrnTqvSW6U1YlVaVWKWV4ZBLLt2YYAN7457aA2ro3pO1TtdelIFqb3BHsgM0r+HvHBYnPpo41lkr6OmludwRJYNs1XJHNmKWUgfrjcO2l7JEog3V3xq6Q6Pt0/U1DVNXC1lLXT0yoVhnkI3M5OOVwDk++jXRdfTfFHou3z1tpEdJdYWjnihbCIyluUYHgFv8AQaONT226VU9BLBFXU8alhEIwI0Kge45J3A40s1qs9qsFutVJTGlhd1iSLJjUHPYle3rpqTIaiz2/pCiobQtLURRUxJUw5aIbydwJzyTnGdDr7cL501bqat6XsTy08lSsFVA0LF/CA820dwTz377s6PiiiraJYLjEZoFYeLT5wrFW4w3cHnP/AE62o7bPaI5EtFE08ldOZpRUVB3IhxjGT6AAD6DUoliVHPFU+A1xrzQ1Vdmtlo5HXxHzxjb3GFAB+udLGKktNDGklyld33KqsDKcg524H5dRrr20zXspLS0my4UBWSOrgzuKOQCrH6EMf0Oi98rKq1Q09RZVjMck43B/M8jHb5voMKT/ANWkbUF8di9f0Bq/piptVOK7pusraWtrKmOYEhVhQebKsD754+uBo7BK8KBq+GWesd44fEVFKFgQS+BxyAR9jpWJomoJsl62oj8NmpzIApmCg4ySTgMSf20xsk97uNxUXGyvTPAZC7tIpgTK8AnvxxjGlUvcVIalXyOTv/iI9TXKj6LgkpLrVyWy+VEluFM8mwQtFtaVgvfYwdRn764GsvU0pYUZp1algRjE6sdyyH79xrpv8Y3xBqOu/iPUCGr8ekslO9uoIJCFiVt38x/Y5fPJ9EA9dc0AVcqpHMY/EyBLsUAAj2xrt8aPtwX7OfklbMVLeHS5di0jjOM8kdyT+mdX/wDhb+D116x6gp0WB/8AfgZJjnmOjjP8z9WbAH0zqkun7NL1De4aGAAwgl2faWKxgEkkfpj9dfRf4R/Cyq6E+Hls6jSirI7vfqiHDbSi0tEoHhq3PG45JJ9xqvkZOmv2Nijbsu1ugKNaxrl87URUTxKkUSsCkYUY2r2wAAMaM2q2vEi0s1DTCVAFDwSHb+U4LEepIGT9dOIa5UpSgslQ08ChWQHxFqABgtx2HfH00D6U6XksNRLdlqJBSzqTHQSO28dwAcnkA55OuVLybMap0IWuPqeWvmpL3RxwRU5kk8OKPcPKTtGV5bIx++pFDcrHSS00d3r0pzOTIg2MF29gCT2J7/YjUf8Aib1JeLXaad6CtSmjMyrLLCOAPDOFPrxgaE2bqJq20Q3jqyljW322IGWskO1Jk7bcdycEHPfy6VJeUNd6JveaS3VME1vqpFamYBmGzdsXOQwPGT9c9uNDPmKCko56C31cK0FJSpGZHnw6At/UCc9l/voLcGq+tYoq7pR/nbXJAixqku0r75HfuG1i39Lm52u40176eCyY8KJ38ryf4cnPOARj30boahXpXqin6oqaqG01UUn8LdYWlePEUse3aVJ7g+udPbrWWOkpVpLtUZlqanckSoT5iQAB3B4Df2016Zo6GzdNXGoWwgNSRyTbceG9QVU5B+pOMaH9Jda2j4l2mO4m11VvW2TmSJGUAoxBXcpxg4yRj3GdD82Cxl1GvTPUVcvTdtqqaguEE4pmrDTKYJnUlSvoQcnv9tEulLV1qK6an6vaOMOhNPEjeVlVQrNk+wIP66ESWSojv1XBbrVSUQMsfh3SrxKaioBJJVMgLzkk/bU6uNm6krqOmlHUETSUcjHxIoTnBIVkIBxwCRp+j+wWMv4X0z1Xj5i0RVgiQ06yhS0rJx+Rv+YDn6aY9SdMdOdX9I3DpDqPpB1tcAmhjoalsBmCYRw54GWJGfTGn5ulvsVVJSxvNG6SxwgGFlZnbEhZQOAPNn7Lp91Hd7dZ7W1XKaJoZHCoKifaWbLNg54/rHGqna8BpUfMT4y/hrv3w6rn6o6JrbjFZHlaNaepU+LRghWCyKfTHZgSOCNVJbb148ktqu8cvzsT43LEAzc9+fpzxr623lafqLpq4ST0idRUDt4D2+IJJN4ZOXCnHYcka4D+OnwIXpbqCo6j6Moq2a3Zb+VNTlaijBGWR/cD310eNyEo1kMvIhVUc/15obSaisWlYTgDxAoG76E/prSoV7naWphE/wDvwVkBblWB4z9D7aJvb6C6pI7TK8jjD5kwXUHJ/wDGmJajSOeGjroUKsMIOWXH+oxrptq/iZ+rANtRaCMTrb4IXZxE7MdvOccZ0Xr4J6SaKglp1fCqGEbAouFGDkd86F3OShv0BjkkyY2PKjBUjuRoZT1Fde71Q2OgqTT0tKhCPKMBiOTk+51VN2wxVF0fCP4zdYfC+7R1nS9X8tKVeneJ2IilDKQAV7cbs/pruX4MUdP13brRFN1PbJa6RQdtK53Qt5RsOcAnjOCdfLa4N1K9xcW6OVEQqD5uAVJ8/wBM/wDbVv8AwM+L/Uvws6mhvs1JHcMYeakldvDkGMA9+G+2sWfAntGiM+p9Hfib0L1ddupLd1RZ6init1sjSiqqYHw0EPikrIg7Hyv2+uifR9n6Siu19tt6vlJOzSQeAJHaNtskR34OdrEEtx67dZ6K+KnTPxp6cqb7ba1Wt80MLVFryPmKWfAVkXBGVBUaE/EG79M2j4bdQ9TxwqqWunaf/eIsP4quNoGezHc6gj/FrlzU1Np+DZi+S7WcFrZoYesLra6eMPAKyWOERvkDEhC7j7Daf20ee2ok4taCVPBLD+WuR5lXByO4JYfbnUM6dq7vUSxVFHVv4jzbpiWwH/xH+/8AfUyqbrU000L1qCFqbFNVAsQwwzMDx7hgf29tcXI1bPRYncUySUlnqILQtBJT+O0e+PcD5GK4KZz6lSSf+U6KdMRU6wJTkLDK7BZSW4bBO9QPcMGOfbT2y1tJJTPZKqFnkMiSk7cFlXILLj6P+w0dt1pRre6XOSMSbypVUIIbAwfpzj++smWVNUa19IP2CigtUUNWjCF1xOQ+SF85Urn/AKTx9johBcqea8NT+EgXwlLSmPGc8Enk8cf30OKT0XTrQzO0fJ87ZYMx7Y/XGonY75PTXKsFQd8qIRjnAU8jufbPGs1UWxVOyW2eyUlL1RcLfDI0FSxNRCozswSCu045H/nVCfjntj1FttN3maWOKEsDyCrbjj8uOcqwP6nXRlBdrTd7nR3OmnBYQAsHHO3BAAOc+g0w+MXw/wCmviZ0CH6hZvlqdt3ixjmCRVIHHqMa1+n5Fi5HZmPnReWDij5eRKHh+TjP8sHKlVOW0lc3+UjXxIpGjXAJHdc+p10v/wDo39EW6Zpqzqe5VIQhjDHEqgAn3Az6D99PK74E9J08ixUfSD1Sr5t0lU2JFPcHn7a9M/VeOldnnl6Xle0coQ1aIWakkBY8AsOCNNK5ao1Bkp4MKyANga61i+APwnvg+WFtvXT1YMpvRvGh8T0AB9NQnqb8K/XFlqZJbHc6K50rgiPcCkn68408PUuPPxITJ6dlgrUbOfqmdo6ZRwDu50LmdI8tjaWO4Ae2rGv3wW+I1KhifpiqlY+YmnHiDb78euoPXWWvtgNLdKCqglh8pEsLIwP6+mtccsJ+GmZJ4JwfyTQMqZRMikDLep1oPLGRgZ99ekZIsqiHg+pzpJpmb0409oWKrwFrLf6u2Tx7JyEXuNWLDW010pfEp5D5hklecH2Oqjyc5HB0/t13rreAsEhRQ2Tk4zrLk48ZPsjThzdNMmlxp3Rg0MqjGOwwdKWy/T0tUYakkxHgEjGD99M6S+QXOP8Amkbz3GPXTGqd4Jg52yKW5BPb66yyikuprUr2iyqG8z+CtNHIojY7sJ3b7nU5sN4l8eKF0Wd4ogUC/ljP1J7nVHWi7PA/iRsHiPHmGCp1MLHfq6rmVaOp8LnBkOckn6a5+XDXg6OPLSVnRXTDy1AW41Tq8qcKpweT9Pp3/TVgTRyTpG0c6SPLIdjO38uNdozgZ75GcaprpWsrBAJZp3RYVxlo+ZZT5Qv0HOc/TV00TfM0dDa6NaaQGNSVVdhzkZyT3I83OscobNkZ9vBJOkqqYUzUscfjxu/83IBZsZA5GMd3/cH006qb3UvWSUdbV04qaiUCR4yvhxRjACgDsOf2GhxuVqislRT00jU6wUolllAwVJAxg+oJzj1wD9NCqIQTxTPSxyCeoYLHGRgohB27seuUwfudVtUWRVvZLKmZq2WF6eVRE1HI8hjXcwCDb+hbGAfTdpjTSXKprsUZAaGEU9MI8YUMMA9u5dmBP0GtqOuNgJMb5rasBU3cxxwcYyffj9z9NK00jxn5Gx4+Z2NulLglG28E/QcH76zQXZ6BN1G2STozp2r6p6q8KWOaotNscCZo3Xc4GRkf4uM/vq9pKWyV1lSsuMi+HtBZmbaQF3cAd8gHP11z2erLv8Jpmlt/TUdwNNClRGFdvCmjYBtwcdzgAY/zE+mrU6G6xuPV1ipepp6n+H06+WaKpiwCCGwyfcr/APVrvcDiqEbfk89zeSssqXhEypmXpytktNrrl+ZusKVKCcdyF2s3mGBuA7fRf8WoXb+q+o6y72vpmaKns9Z/EsVDbConpdpygGMAtlcH66mEvUPTs4pru1PJW1UbESwLEQUYKEZgDyduxSPqrY9NDrxfY5LlVVdPT01xpp6RmgEWBPHGhGSpPdwHyVPsv110XjtUzA5P6Btp66+Hk91FesNxtd2t1RE1VRBT40iSglBIq8FG5GfppvD09WVd8W4dOXCGqsDVDtNRSsqpEW5YBTxtOWI+x1Mbi1iuNbJ810rUxUVdHBI1WAiYCuMIXxkFSxGD9Ma3snR9lszOlnmLwo4knV5QwCBWQD643/poVWhVJuVFWdS9E1HUlwqLBQ9KXi00NfH4cxp6hTTqUPiLKpHbLBSPtqtOt/wDdFdaUFHcK2qrqKqBYySwyqHdnBY71JyxBX010P131R1F0xeBR0lRRClq6UzwK0Rcbl2hlY+mQTx+2ikcNtWttl+qaBFkgjWWsELFGBIDbgD3GXZftn20PHgtPlJ8TPwk9ZdFXGqprYhroaUMUZjsdhg4O0jkfr66gYv3Wfw/ho6OthqVjbYs0UgYEpnOc4/KQQfuAfTX2Gvfw7t/Wr1C3RppZIWZoXMgyit5sAjlhgjjXO3xf/DvcOo+oOi+l6Xpqe9UdFdKiKsryiwgULMYwhzy5yAwPoDpcrU0kyyM5Y9xOLOnfirDcK2SqorlJFV0yiOOPBR3UFWGTnuDkZ1f/RvXkNUlT1F07V+C3kluNC7bleQAAsgPbOM8ep1BuuvwVVtR8TOpLP8ADa50cVXaFUQ0lTLtE0hUOQjH6E8ep1VFpn6z+HN0e3XVJ6SsoyQVZ8hhnG0nGOAM/rrDn4yUridLj8rul2O0bTfR1FSvc7ajyxTuANhX+VKCGIA7nkD206NHRV9MtU1cy05ZhTEHfgZJEcgH5cNuUH1A1Tfw5+I9NW1S1lWflJGPiK1E4wSQPPtIwWxjI+p9tXDdUp5qSBqeJKakrYlmE2MfzGAYOfQkndx2GsE11dHTi01oX/2Ws9yp5J6iJ3aCkkimEf59wHdR6kK3f6aAV9HVWeNqa33RJoCiyJ4uCCeCeTyDxjGiEl1rLdBFS19TI1POT8pVRsPEEjDaq/Ucjvxk/TTeS4vcAslsCy1EaJHIzruRZCW3Ar9x30gR0l9t9FI1PHST2+R4xJuZyyphTtI9GyWYfroReoXrJY4PnIRIgJdlJBOGIGTjvjB0stfS1UUi3C3gTUrbGpWlG0pv7rrVpbZFmaj8ak8Q5CyDcuPXnGTzj++q+qGi6Ot+pKC93W/pR1kwFrdgxjpJC5KL5stg5z6Y7amdDLaqqCOspa6RVnjGWwVKoPLtC9weP7nSFtoLXbjUvQUrYmcIHCkyMo/PyeAB7dz6a2obnQytUvb2SmVmaKGeWErGV2nGM9+x7a9TC15PJPwMer6Gx9UU9PZrq9TBDaZBUPTq4WOWNfLlieByw7/XUT6t+KlX0vVCK0dMm6W5YFaaWEMRFGy4EYK8HGfTVa0fRPxc6c63luHUHUBudlqJjUyLFP4nzsAb8gXuoJ55x310l0nW0lNZzFNRQQIwLin8BdsK44DYBGfrq3RXsrTpSh6xt9opxa6mggoqtzcaSnuNXJHJDRqvK49R5wOfTUsvHVVNbOnqG8T0ctwrJZmKwWtDMzHPmYMfTvpz1gk/WdejWikofCp6OaBHdCC0bspMaleMHbpewU9kt9uhsSK1OaCHa0EBMpiZiSdxx6Ej10snQ6+dGRWf7pTyxLDSRVSeNM1XxKGbBKt/iOMaUqb1NbYo/mqJ62aqkEVOtOoPlPO5j7c6GV9h6butLHFR1r7iSkLyvkB95clue/nA+wUemjdupWoKaKGgqnMEeUdHXJPGSwPJHIxj21T2fYsdI0ZK016QzpKFaYGSNZcgqCvcfuMHVRdO/EDqiu+OE/Ql9pPlbfUVE0dFsjKgFf5m8Me+45Htk6kvxD67m6TampqKmpqq53VWmkLlgI4wec5xzk6c9FXmDrW3TXWttlPTXShlMcVRtG4BsllU+nlB/wDZGm3/AKhLT8EmkqKK21UFRPehTrEXGHGQ5J3DJA4A7Y1Dep+iLwLuvUnSN3+ThnkFRV0jlpIGJ7sg/T0HrqYNR26KCump4EknlUJsDYG4jPA9MjvrE7XBenpbZZnNNXSpiOQZCqp/zEeU/p/poqaYvU0s15rbhMtInTiUaPDulqtixocf4VxkA6LUNFDQ/O+G6yfMkFI2UbIn27QoHr5gp/UnQTpzqG3XO1RwQ3756alylT4wKNI2cDYcdsj9sZxorRPRtEtakUzsiBmjZchX9gfUfXTaYzbSoYz0jTU0vztJLAolDw0zN5kIwoPH2Az7DSFt6xtFd1FVdETmdrnTItU8Uw2J5sYCE/mK8du2dVne+lPiJZOpvnbHdqmWkr6wqryTbVh3nOxtxwRkntnGpn1dceoqGayJS2RHuKqsk1WsXir4xyNiuBnacZ5440SJ2S26WJ7vbzTVdzeErIJIpVbOSM+XHrxkabXWutnTdojuN86k/htLRMUkldMZZicL64HI08t9TW1NDT1FTSZnYlqlafhA2GHH13e2hfV1u6Yv1HV9GdQQSVJq4o5ZaYbuAXLAbgPzZzyPTVcvIyHlnmpprX/tB09d4a6OsDJCxyqu658x9hljz99MenbpebjWVFTd6ZhC7rBD4Dq0bk4J4HsFxzpFrPbKC3UPTKIlNbp6aSMU8VSUkjdSNqjPmwVOOPUHT+zU1nskMHTCK9tkUZh3xMcs3OS7ck40u4oKEZLU8N8SupQggnEctRATgxttUMwH3x+udc4/iI/F7U/C6uvnSVp6OFZd6CRqWmqZZjsk3quJMeirvBz7jXSFVYKeCppJrAktS5mKzzPUbVaM8u+SeQMYAHOTnHBx8xvxkfELrbrz4v1dJQV9ua22JpKWKqg2qsmXLNv43NgjbyOwGm4eNTdsXkzUUupVdz6kut7rayW4UtP4zu4WZJCPEcnLAg/XQIQSeePIiAOM/T76dVEomDCdzIYkAMh4LE9zx6/XRPoey1PVV6iolhlkpkdA6xrlpXJGxB9TkcffXbtRa/RzOrcrOhfwlfBWq6yu/wA+8KSJSqK6pVxtR40x4cH3kIGfpnOu5epetKK0wwRyJQVNyMaiptyOXhpwMYVj2b8uApzjIHpqtvw/fDHqzpqy01PU0clDUVyPU11UCAgLKwWPjtjGBqWdFfDoWW5VMl7uEdylpqj+UVjchkDKwkkZhgkEMe/rrk5595ujbjx0rJvFS3S8dPmha9z2yeWKKoSNVwEhO4eGCMe2cfXUU6Pm/ilU1vuVRco62WDwopWIMceMZ78jk/31aFLJFPBC9bLD4jxbn2csAOOPTGo31PbZeoY4pend1JU0LvGJ3VVXZhMk479l1RZfFU7EZoKSpsz3WV3u4ilAnpVVZJANwTbtPHAyftnSQWg66p2orr0vPR0NNcPAghMalQiIMNtPoWZhjtx9NMZrjQfBy1JV1NSayvuVQwqKqSIspZTlgAO31OMY0V6Wu1ZeOiqS5V1DBT1NRJI8KKxQyRAlo3OeRlVP6g+4yVoMt7A3RPXFVdeq7r0zZbBUWmksrSxt/K2RVCK+wEY43bmH6HQ3rSWs+Jdqp7x0Tc66nFHJ8vNTSymN42X1OOSQB98g+2n19+MPRlkuEdAahqupWNmqTb4spCGxw5IBLAhTjk6OWa0i1zV3VllthjqL7HBKKXZ+WVwz7schW2vg/XTTViNOXgrH4U3bqqj6xms18p7rOlT/AMZZlchCH3+IcnGABqxbPd+n71DVWOwkWi40M0hmilp1AVXCktjtjzKf31KrhI9FVKdjGpqM00REZfxTs3eZgOBj/wB50xpKOopxLdGt1DFUXCNlmeVVDMo4POfUH1/w6WxunUQoqC4VlDT00K0Epn3o0pUEuW8u9WHK85P66hp68tY6jq/hzSUPUCM86tNcVLbUqCyHPPJU4Om1sscVqulZB0r1nHLSRwzShIqoNIUCk7FXJ82dwz9tObH1X1BLZ5prP0XPVMkjTrPPKFkYZ9QcFu5wPQY0VKgUTNZ1NLGHqfnaiKNWkeSEFmcNtGG9DtyD9ONa3hKWe2Cov8FF8tBIskMVdEBGhIxlfTJOADpvQ1jCKkuEEU8MrHfVQfKkswbkqBj0J7jUf6s+KnTVv61t/wAODDSy3iuCskc+XVhlCgZuynmT68c4yNV9LdlnbQQh6PttvuEd1t1xWnklzOKCiCqvI5LbeWOM9/Q6WusPTU0M1ru1ZHW1V8heFYHCrJOHxwPfgd9a1dPaum7+9TcZaqmkrYZMI5JiWRWUeVv6eCRg476OR2K2T10F7FtpHqqUrBDOw3GJdpIKZ9eO+muti1aPnP8AG/8ABzHNR3T4jfCOsYU1I7tVWWRl8ZGXhzGc/lDZ478Y9Ncq0/SlRZLoKirraqOVAVZliySceYEn119a+u/hDY+s6yeu6RhEM7ThaqZqgxLVZIz5QfKfTkDOM+udUJ8evwd0kXQVT1R0nba2G82qHxqmjWQzrVIcgNHjnIIOfXGujh5KS2YnjlJUcI3W00bfMOGmpWJEgmBwU+px3H00OajutBN8vWVIqqYlfDqIWABPfn76kKV8tdTVVmqlEUkDmKWMgLIpBwQ27B/TUNvUdXSRB6eF5KFSS0e49+2ePT7a3KSkrF6uOmEoLjDW3B/DoijKP5yF9xcD0z6af2inraZ6quQAUSj+VFJ+ZX9898ajtknljq1VI3mgZMxSIAdo9Qx/86IVheqpahUnlV/6BjjH151W6bCWJ8O/izfvh7fqe/2WWQT0wD+BLMQjgHOH29wTq6fif+LK7fFn4Zx9H3DpemtddWVzTVdTBMzLUwIzPGu09suV/RdcmWqnqq2Oljiq5IJVjbxmK5zyuAQefQ6ntrtDXWspaeAOyAeF35VcgF+PQZzrlc7JGKtHR4UOzLJ6PhSWjo4YYUkklZ4fAUYJdhwcH2DofqdTytsFFWlY6lWqIqmSWKSRed2Vj2tj39M/5/pqKW611ME9JNaIMyUskRUAHc0m5SOe3+Bc+mOex1MbdPVb5LelMEalddjMSFcZKncf+Vhz9W9hry2WV2ejwppUxyLZd7d8pcQ0UwoyIjKv/FjUqEVx7ghl4+w1MrVd6i6GofwR82yiRgpwWHYn27LoFQ1xubQUxYiNndSrPtyeCOe2PKCPsNSmx2+Ojc3CllVWwyqkzZ77iRj14zgj1xrJkNb8B+5QVM1jFNTKIwxLFmbLKOAME/UenvqkOoq2sgvE5JMMnCYK4JA4A+p7/vq67lWKllx4uYWh8UxEkEZ7dhxrnHrS4zreWjSV3WMkhS2WRgT6nvqsePgl3SlVLFV0sqzMrQsY2ypwqNwBx7f21bvUlXPbekhSPWNmubeq4yrg+YkfXAxzqkOheovk2WpqlASQ4lZlzkd8jOrAv/xEtt2pFjssMc7UwCq0jfkb1AHvqR+LsLXYGQPvmWnuEYVag58RwMgHjOPpxpWp60tVvhVjCA6g+c4KsvrhR2zx+w1XF+v1/mqJJYpZVYDI8vCg+v0GmywTVUHiDfkAYLHlyfUA9houRYl9ExtvW1Itw+XSQyUUjmUgJnwyfL6/fRG4X60zwyxRL8tu4DxnAGfKCR29M6q+siFtdJIZHSRSQMg7T7/fW9HUz1DKGmJD91LE9u3GNCxuhNfnC0SvHNENjYCMcMfrn11issNvvcLx3GlpK4yru2zwq3f0yeeNDIaaOVyI3VZjHuVpG4wPYds/XTyKkq0gidnYknl2BIye/bUWaWN3FivDGapqyK9S/h1+HPU1ueROnxbqmM7vHoeA+PTZ21TPVH4V7rTKZel7gKzILGOVdmwD0z6/fXVtJdKukXwIXAiYYITjP799Ppa9RC1aaEz7R4RCxjexx39sDWzF6rng6sx5fSsGX6o+eHUfwy6x6WjFRd7FU08UnKSYyp9zx2Goo0cgIVxgkkc67h+LXUlXWWeSGCiQIy+GyybWxj2AzjXI3UVtaOrd/l22li2PY/8AjXpOJzPfh2l5PPczgvA/iNbBbK+tKyxwu0QYRhhjk6tKyfDT5toZbskkLynAhbHH141XNmipzOkccS7yN4BdgAR68catvpettnhQyVFRUxkYBbONxzjjcQccjtqrlutxZZxoL/UTKyfBu0LKV+VimBCruZfEWMn+rA7/ANz9NFT8N+m6RqmK0US+KHUmUSByT7IMY9e+nVgucUxlpbDVVM0jDZI0cR2R+hI9Tx66sW0WWx2WKCG5V0UCucJvTEzse5IHIXzDnt5dcaWWZ1Y4YyRFbbZbf09Qm53mCR44wJUaaTLSscOqj2A/7DTu19YHqO8Q01rR4qeDaJ58cEbgWVR7ccn11FPiBdqzri+mOmEkFvoR4VOkZwGUNtXIHfIRRk9s86M2ipp+mqGdJstKfDi8igAIoOcev+MnSZMjS2PHDT0T+ucVcD25swCUKWVmG1eEK8enCg/fUkSmkoaSn/hkDySTvGFmRudqh2OT7neGz9NVhaZ5K2o2kl5a6dpZg5JICYGB9ONdEW+10aUNdR42s1MpBVNwi3hgQD78Dn21keRmqMOpAJI7hHW0/hylvCct4gbczk5yoX7t/fVp9MdBdQv05WdQ9M2+KW40VTEailkjX/fIFYeKCTwOCefpqFRstLGlJNF4JiPDAeYBhlWz/wBC8dx66u74dXlB0dS0V3eeoguE5pHaIgmPLMZA23zEd+Rq3hVKXVmDnuccNIP37pTpjqSw2qiu/S9wpKaWnNCgp3jL0GEyrFPVc+IPvt9zqD9HVK2im/2f6mWU1RaWlNNPFiExMT/MjbGTtypXPIzxqfnqq7081ZcLjZltsduppZPl28yTSAAKRIueDuUY+599CLB8RLV1rYKcyS08d1kVoKq2CsRRGfFXne4BU+Uk85xr08G2jy8oV5Y2u0Fd05BBR2++vHclkVWp2kPzFQuQ+Vc88bcc8cDTa/0Ut36V/h0VC1BXU1azpMmF8OfttcgDysSBn6/TRvqVLtc7tDYOoEjp/l6cVlHOi+I8EK4YpJKB3aNWIOf69Rurn67S+UkMV1kFLcajxZo5I45ofCkyrKmfNna2RxgEHnnVsWgSQE+L/WHxGtFisM/SlNUwrUUQF0qqZVcGUN5FZR+UgKWyP8edDvh3+JKvpqxKTri3+Px4b1MR2OuWAJkX+rkDnvoh0b+I2y9bXqo6clskVBUQVSrTxgBg0schXEiheBjOCeBxnvqRW3ozpTqa0zV/UnTdtuLLHNNSzKDBMSkgUwO3G78jEEjOMZ5Om0LH8iYwVFZ1Tca+qq6ez1NCZo3o2zvLQnySKB+XJYZz9NZ6q6lu3Slnt08VtgmpKidkmSeMrIioAAS3bG3dwe/bQrpu+dI2eGks1rpJrYlDE1MaVlMskrZ3hQfcsCOe+/66I/EXpy29Y9JU9puM88Lyh5yYdyyhgD4f0xkeuqmi6MuwenK1Xgz2qvjVI4htdZPIdwA5X0xuH7fTS0FNFeIlSqqqSSqolKw1cABkglU4zkeh25/THrqOdBG+Q9MUn+0FLTy1tFTxjeWRDVRkZIkXPlcYABPHfnTu3ytUCqkod3hpK5YqwjkSVWw0Uq/lddzsQeVOBjOhRCM9f/DqyXaSu6gFbR227ih+Wpa0MI4/nGH8uZx6lc59TjjXK3V3wlvdTK8F96fWorVqQVljXfDOkmCr7xxncCPfbrrHr2y9I3CyvSdZFoaZ6gyUE/iyjw3VRuG0DC4I4zx2x7AB0b03050xYr1d7TdKqppYqUo3iT+OZCr8FUb8vlbk8dtJNDRl1Zy31P8Ahq6m+HtnXqCxU5q6YMZ6iCA7pKUsRl0x+ZfNJ29O2kukOpavqWyNavDE8lsaNpUMQwSNqnb9cHkDsQfXOu4bZbunamzUNx6WvqVVuETbYvDJ8x/KJBg8d+PpqiPin8DKiCmX4o9PVD2msmlQXChpUxFiQ+Z9oHGGDfvrncrFbTXk63D5MYvrJlU2W62uOU267RvUQqohVZU/mQkHAAz3AZs/fW9VFEtR85bZ8NHMZJS355AvqR6n1/XVvw/DLo25dK/N3SCuq6s0yynYVV2XIZwp9D2Izzk6rTqL4cX62XWC0RdPV9zoPEAeZ/L4UjBQy7lOWwp9NZ3jdmuPIxt0AZ60XCo+alijqVYDKBCJQBwft2z+Zu/bTWu6wOyGnWvniSFQqgcegzz986sz4a9PWq6VEdtqZBXkCqnmiZWU04R0jILAcEh17n+hvfRyr+CVgrXkp+no6Keop5CGarql8NYyN2OD+bJ9fY6aHHlIoXMxwm+zOnKmpoLLHJVVFa888KlhCr5GO5bHYnQWKhbreotfU9svKS2uDM0VGIwhjc5BjZfT17+mhV4+IvSdmudXa7ktZJHPF4MyCPaY+fzgnv5eeNErfHa+nOlai7dKQLW24U0lZDCWYy1Mwx5SDj0GB9W13nK46OESiSmlatphFRLRRqnIRQeP8H0GvSRCv30lPMRMzEhVxtYZOQffGNRT4ffEap64oZKiq6cqaBo5FEz+GyoPQrzz6Ejnsw0RoXbqGWqrorzLR01LNLFskphH4sZwFJzznJGCMcZ0YvSA1YzmvfXVkusdtpbdapLZXJH/ADiwjqKVsMuzaO+SRz9NGo6KWjmeant1NJcpYv8AeSrFfsfqdD7X07Yq/qp75TR18ddChEVRMT4LR7dvkB9RjIPPc6Ni6QpNFSTQGmEULSzTsT/MIbGc+2Ocak05StDKl4A/Udi6kkpI06fjoqeuJ8SKN0DI5K4YN7YHIPuBohSUBqbZFFXxSPVSkLKaUlUSQAE6c1LippIprXWJLNw6yEHt/V5e5HbStrq7g+2juL0a1jZOM+HlVGWPP1I1OqFd2Ur8Y7fdrr1tDR2y3SVMrU8UNMphPmH9fP37k+2p70b0lP0l0tTWWS8IZHiM8zAB2M+QSCfbyqP31LPDo7pLElTXMrDLBY2ChhjzKPUjOm80ApZZJKcs6EkfLpgrgjjOpa8C407FoqCNbXVrBLGKkIVExIJRs8OR2HHbQBrLLTPT3epu9ZVTQsySmAYilBwE3L7ZJ/vp/U1tst00MV3npYau6MlKkaSYMq9iSB2IJ76YXqxX+apt0nTF6lo56DehCgzR1CMn5T2G4HGD9TqdEWWJLUS9P3moa00Zmt0Un+/syKGhLnACe+DtP66R6265h6GpVorXK8tXLI3jIX3SCM8kKPQ5IAH1GhXRtLJ0VTVXVPxI6smalrd0S0zQuT454YsBkcYH7DR/put6A6rvP+0tkoaepqpqllaokgIKOq43AMSO4Hp6DjTxVAIT1XWdSXEW+7Xe3y0dNXcU9NNU+VWBIDN7Nxqxa95H6clp7VVSRyV8WyBom8m2Pb/V9c/300pPhhSm+1fUPUdxluUkspkhppFBWPkkHHbudPBTtPSs1BRxNLb8xRwuDGinOQMc54x/6RqMg0oLdTdPwUtHLeKu33CCRpyVXxYpNwwVY/fPOlrzUGnrKar/AIhDHUTbII5vDLLVbyAMEHgqc6By2b4pf7O1sFtqaJbsdwjlrFXY8ZOGUN/SQcnJ1v0RWXCQfwS/1P8AE2tknhw3KSMJBHLjLoh9SDgZ/wCb9KpeSLboU6ypun4blRVlwmUVDIEnqmlYyQlCCuxB6ebnOiT9PUVXcjfbt1HWyyTlGoah0CpASMDanbtxzovWyq8BljKNUMxVJAqOD24yfoDrWRqK2WequN+rVkooIzU1E8zAqipyM+gG3J4HoNMqnpEk+nkqn8RfxKi+DXwtengmlN5uKyUNuVcKyuxIeU49Bn/6tfLG8XOomrJRWzeLOZCZTnO5j6f+/UnVv/iV+PU/xb60uF4o5I3tyD5S2gMT4UKHBc+m5sZzqjAWaVmbkbt27IA5763YMSwqzJkm5eDLGrrKlaKlgLTTeUR4/N9Trt78FPwfoaS5N1zfqMPabIGdKqSLETVzdnJ9VVd+PquqK/Dd8GLv8UOs4LbCCoqsNUVG3K0tKPzO3sfbX02o+i7F03ZoOi7bK1LSCndIaMDMbooUNn3OXxz6E6Tk5nFdY+SzHiUtsZ9K9TdQ3Wsr6K5JTVcEdQwpZKdh4PgmRtpO327AaktXW0k9XLarXLHFPGV+YEkeFdOzAE/T21AL11b0D8HWbp2zWSdqloBVVASTZFOxI2qhI5OT6H10t0b8RaT4kyTW+CwR009JH4tQKmbISQggbMc45U9/6hrAm7tmp0tIm9OJ4QP4VBsWPOFPmVIvbb7nTOo6w6Mp76LDN1VRG5o38ylAAUAk8EjjPKDHvp0amhtlzoy1dDHLVs0BjRyviDafKAecjDe47dtVLRfh7ttv6lp5Lh1PVVgq3mkVoIf5mN4Kl35APOc+440WrYNlt3np2n6htFJDeaOGWGV05m8qA43Eg9+4GgnWvUND0hTRVNPWCCKGBzAI4xJ47p+RRngAYYfYHROxWOexQw0lFcnqKNWfxomlaZSSnlxnkHgZ/XXuoumenb1SQ01yFRvjqRU043kCOMDkD6HLcH1J1HFtAshjdPdJ9UdPUvVNRHBbqieb5m41lPH4e7Zy67fYjOD9D7a90vU9SUNBUNbOp4LvXmmjdqdgQsj4y7KT2AGf0I09oeoumqirbo2SCroaaUGkMTxgqzkY2n1ydzHP10/6J+H0lpuE9RU3hZKChg+XpGlJVzzjLkdzgYOMDTVS2REX6p6k+L0/S1RVtYobZU20CYmOQmSaD+oKP8QXOdBfh78Sup6+CGxvbKjqF0BdHZj4kalQzBvtuA51ZXVPUFfZJVjtPSr3GlVGaSohcHYWGMY7jQXpK+/7SyzRWmxi0yJKq1EqJsllidgAM47ghc/QjRSTD48hhOlemo6COensdFbZXUTR7wPEEjYJAOeCcEZ0tJc7jQU4ka1tWvkowikCvGoBKtkDnPbOhXUvQ11vNaLrLfBbabCbYZSTsjxkHPvliP01v0lebpZLjLYK2+2y4xIcfy3PiRr3TaR3yQQc59dVyWwgLqfqfq+5dMNVGgqqeiEi09Y6Rnx41aXhomHfA76jNVLc791Fbuv6H4aWy5mjd6eluFbE6z7FWMDeC2NwZ+/rg6tu70tHX01RR3aUz0YhaWSCImIqW5BJzlce+tbdb5bNQLSWmVKhZZ1WOStqPEUxkjGBgZYZIGO+B66ideCACo6xv1bHbqTr3ouht6FnET+ICDIxADFWOTxntp5JY5L1XUt1S71ka00rmPwDsV2U4wVHG3hhqAXC+WXrr4kVHTVOamC72+MriqXMakYJEZ9RjnJA7A9jo3RPdvh1WJV3W8PcLfXFqcQwPsfxQ2WbkEdgTx66ElaoKl1RMqPp62w3OK/iaojqpt+UEnhiUkHCsPcHaN2nNWGt0L1dRUJHBJOrnxWG2FMKNu71BydR/rXrehgWKamu0dNUQBJqkSIZFjidym3jk+Ypj21BqL4n0HUVLcE+J1RbOnLbFWfLUtPKxV6mmUyecoSWzjZz9e2k7OGmGONykpI5Y/Hd8FqGzdQx/Ebo60UqW+8BI6lqVQsa1Ww7skf4jn9tcbXClkgpUicvA7yDgNkKM8r9v/Ovod8W/iB8Nbj0Xe/h1ab+eoYbzFGtE0OM0s6yA5ORj8u709TrnpPgPRpSJUV1rjWnc7N0g8zDjzd8HP01pl6niwLrLY8PTsud2tL+TmlImo6qVqVApYqCg5BH2GlfHqGeR6hFiOCAq8A49xrq6j+AvT9PitpaSOMINqYTgjHrnOqm+MPQzWa90tVQ06xxyRDcigHzDtrP/wDWIZXUUXL0p4ncnZAbPbJyN8UOXlONxbnGrX+HNCIZJEuGPliyKJMDPP5198Fc51CbeppdoeEqUOWf/EPTUu6Fu0lx6jp7XFFujqZfDQFgBuPA49s9z6DOsGbLLJ5N3HwdNROgbVbo2ipa61W1UqKUTOsZTySqBuzz/mVj9wdKXahpPmI3iiWKSZWaTB27iAQU/ck/qutpKess60VNIJJoKSKQOcYLA7/DI9wx3A49cjuNFKCSlaVKQKvhDe0yuu7w5CRyG9O0R/6TrlZJJnUrxQNslokgE81zVV3FFiCjKd3BHv2xqTVFZZ7ZDTJMu3LbYt7kbsgYAP0yTrezwVVJU06TVFP4UkYd2PIQnblAO/lA/fUT6tJnc08838p9yjOQokAxkAnjOB++s83ZZCLk6CnVXVMEloKoyt4LFGAPmVc4XPv/APbqubb0ub/VrSRGMVkzAuWYfqcnT4U9XIVoCUeR/wCXvHI5UYB9+dMq+WXp7qKC10VQ20ZaRxlR38o9+wGhHei1qtDuv+Gl2oWFCAYVl3MHZcswB7D6ak1l+HoWiSOspZVEWPFXPnZvUnHsNWt07T1d26diuF5mWKZECROzjKKO7EH01C+sOv7X01DV2ym6mhrLiF8MGGPMUZbje7dyT6DOm9vVie59Ai/dK2yGSClljWkEnlxuDNICuRn6emmKdIUlJUiO9MsUAXySIASeBhR++gnTZqbfVxX293l6ysl4XcuxVXOc4bPrx9tadS3+SaolalkNQgfcSQSA5OR+g57fTS5HFUkXY7e2NOubPbaWUMsQkQgImeCPrgaqy5UlbRPKlMrAv5kZXycn0+mrVnWlnUKlPNOx3I0hQ7Q2fqdDT0oJGkSp3K2MrGAOR6A6RSLG6K/tdTWJUKZp5GwABub8vuo1PKG5NPGFDuoA4Ib00Er+nJLaFkkLOsjHvEVPPr30htqaMRxZbAPAxnPsdJNW/A0ZKiwKO7NC0UbOXRjhSF4jOjk9Y1VExCQLIEAJz5j/AOxqIWWnqaxMhTuXB9QMeupZRUDNg7iWGWGOcfrql3F6H8lf9c9ORPStVxxrTg58QsygA+m3jPOqD6l6Te6SH+H0sjBTmXLcNzrpTquwzXGMAF5TvPiBmOM5G3PPbvqIz2AzTKoiELBvPKoyMD0xrdxOTPEtMwZ+Osm2URT9Em0RCoqI03tjw4t/Jz6HGndDaKWkrjLPTiQxnkPUkiLjOFHr3GrTufTMVE8jxeJUrKu6NVTG5s9/tjOoRc+ma9qlYEUhpuYivLbSTznXWhmWWOzmzw9NIklg+I1NYYJprLDBT0lDT73c5LuwOMfXPfW9n6rvHV3VENxrZnLSU0axBRyoIDFSTxjyH9tA26fakoha6pIkiLK7nttAGMe/76d9K0rUkstUJ1p9i+IpJ5yAQP7E/vqvJFLwWxk0kixquKmpbtLQwKjr/EGiSRBw8YL7fvu4P31vBRbqnCwJ/OICq3ocntn1wf76xFUUtRDS1M20RUzI6leCpRmUH/mKlT++pckNsmoqAUky75JthGMkMz5wfrgj9tYcrtGvH5GvTFunW4w1FSEIjOwle+S7bs//AE/uNXj0xWUtXaRHNuTx4adnZyVbZg4x7nzDVVw06/My0qphkco4Bw2RkAj3Pb9hqSjqipt1vqZtoZ6GARqrrgq2QNuPsD+2sVysuatjisrxLXSUwl8WXxZfL/UojO/9sBx+urQ+B3VC2W6y2ap2zU9xXfCNucS59Poc41zfd+rWp+oEvIOFny/pnBySue2MMw/QatD4G0Fx6gvqXp6qeltVvBZZthwZByqoeec+/tq7jSksvxMvMUVifc6nSOnq5fk7pL8pSGViyldqliBgHPrgMf01zr8bvhHfqq/VPUXT9AzVdZKRPT0gIAG8L4nHb8wzq/Er6O+WhEpwtxrpB818tVHbtdGCqrtxwSzEgenrohDWi41rVc18enSIrA9DBCkhCcZ3uByONxxjtr1uJtJI8nkVsrmps/Xdz+D1Wam3VNDd6yy1NJXtM2dzRU5giCkcjIUH9PqNQaw2bqao6J6djuslxItsLyTSJkyx4kYKPcnaQBro2opZY5HpaSOeCVpIw0kjZWVcLtYAjhgSn/p1Bb906p6jq5IesHn8eIfxC1TyjCqqqw2jjDbcHPbJ7aspWVuVeSNdHTWIWuh6pttto4ql5vErpEpFjqcMqklh6hmUcjgZ++j9UL91H0fcqi1bBW3GnNTa0niGRGWO9io7bl9O43DRzqO3dO2SneqW3icxEpFSQEOwDN5dwByVyFX/AKtQhuv+nbNdKamsFylt9TBA8FPaqyMpKGLhnUM3DH0xxjB0WVpXLRjpeovN1rqekr+i5rfeOmJqVLhCcmOdQcCdSe/kBIx/gGrD6dtVBaL5FWUl2rWp68M/8MqpPEjXGBuG7zKB5sgabWrq6Ssp697pbHjrrt4VQsbY3xbohuAPfC5IAOcb9Q/qS+dW2GquFRWyUk9lpHlamqYXCzwuwc7Vb6gAYPHJ0tqQ8Uo+SwesKSrpLfUUVAYzNMGd6mpZfCRTny7uMHysR9c62SmN06Yms1Vc44WeHwGrYdrmo2uCr5XsM7Rn3I99RjqSvrzYKGDqzp3+JWWem21VZCWcpJuGS8QOWRgN2Qcjd9dJ9JdEdLW+riu/TFxr6WjURq0FNWhoZCyjCkEHjg5HcEDnjRoe7VhyXp6O/W6ntzRxipp5UWbx/Mk6ZbM3PAG1fT204pLFbehaC5XCjtPiu+9pooVEucIu9VU9wRlsfU6UpOpOmrXeKwXK1VLmSb5ITM/EgyE4xgBfNt/U6ctc7VVVUtba91SrosUg8TasEhXJ/Nnn+YvOo0BFdfDPr2y9V3CvsdvtstrStE8aBofDZGiOCwX0OCT+mojdel+qrL1A9FBebrcaGrqDSwTAkqkvibf5w7bTjIPbzD66t6pqukbMknUNJJRJPTljUx0QBcszbSuSODuOD/ytp7ca6quNuurdKzLXziEC3kxZE5yhBJHBYDk8d9VyTsZSojvww6Fulq6b8G+GSt/3+aWmlmjBkaAoAMj/AAhs/trHxDq+tbfaqqPpvpWjinqU8Fri8mDGvowU8BwWbk5HI44Goj1nN8QKO2wdWWeWtpLhbjLRzqsniI7Mx2ER7eFB2g/Q/ro98L+sOouuKavqOq7akCw06HxJYiqMSHO3ae5yp7e40FBfYzm2Vz0X0n1Sb/BTXi1NMtZTl62t+XMKTvIu5mcr2zl+O3n+g0XsXwf6kt9xrlt3UVLSQF2WEmIzNJGG43c9xkAnV2dOVtmudmmFtulLViWqMgLNsSGIIVCj3IO3++gPU95qrRPDTWuySXh1DB1pXwsXOOSAeSRqUwQ0thx+n3Wqqq+40tNU0sEBBqquFS7zEYXB9FA9tErRPV3C3QU1dQQfNxktmmjxEBxtC447D+2hnVFknv8AVx0Fy6gq2ooV3yU64RHdexLDtrVr1bIKuOxpE8po4V8AQ7mlcY7bf+o8/Q6tfgrJDPJFShoWmjLufEESHcJHUdgPTjGf00jG9uutDG0VOpk25dR+VWBJXOT6AnQC43e2mpoaaClq0miPMMRDPl/IQzf0jzZP21JaGrjqKJytJCrSj+ZAp3bc+7e+rI+A0Vv1R11X26ua1wBUajMZdwpwykhisfpzkamdjvovNmNZBBK9BWI2wSqTKX7H6YPBH31hbF07QztRVlHBVPsZYw25hgcjn9f7ac0r0lFbo4ah4KWJB5EjlRQq5HI55zx++o5U6AMIOoYGSOoUpDJDvp1WPcZlL8gMvbsD21h7zY6yqor9XQ1ktTTJKkFL4J3z+L2HP1U6xfunKi81tLco66S306hKiWaBAz1Lqw2AH3J3fuNFI7Wlmgo6C2sny1BAoTxFy7tk5JPvpiA+htzVN6kuNdZvlWqKOKNGaTLKc87FHAPmGftp0kS01VPM9tVsMIg0TNuYj1HoNPx5szSVSCrReTUS7SUOCcD+kAgDP1HvqN3u52PpK1vfuqLkaGy22KMVAj3OvivNtDZXgkscEfpqp/lYyVAK6/CIRVSdUNfrlUSw4qYodu5hIWzgk8Bc6lU/U1NarNPc+oJ5rPLuSFERQwDkHaFGeSCAT9xrXpC7WXrGmi6utlDVy0c6EQ1EkrR8KxQHwzzyFBH30Sv9tsd9mpqW5UXzTUsglCuSoJby5yeCf/Gp2rZKI1X11L1x0/J/DFNdTvURQTePTgbF/qZfruPOtxbr/Z+q4rd01QWq09NoDOajZy0ePPv9Q3fH3XUpo6CntsFWJKcUVNTTeEEdkWMquNrd+CTgfU41AupviBbOm7vV2VbRdJnjhjfxHlIVt3nOz0PmOMD7ati/sDVFhztFBDBFE6QtJiOnlGNzk/TPPcajnVVV1b/D3n6assJlcJUTSTPlkXnG1Tx3U89+dRi1fEKj6rKWmgqBDVyYanhnCs6NnB2yjhTjPl76smFpRY0WepaZlTw3xIC20Agt9T3GPrqXboiVkFsF264vlhvFVfC0lQkYSCG4Zjh2NgHO3tyAP10QPT2GoKa3Li20oFQUhzJE0jIFdSW5OXyB9GGm/WFzNgtz10MxmepqFphTsCD4bFiOfsu7/pGpFSHqKB7UbbaKSC1eAJqzx5GE0cncInoRub11n7dmFKhh8QrxJ0x0499s9nlrZaaoheSjhjUllAIcn6EOMga4k/E7+KHqO79GP8L6u3R2apqpTJcY6clWEKjCw57hiTyPZddNfiF+LUvwF6PrLhUQp/ErkGht1K5J/mNktIT2wGGf218rOrr9cb/eqm73SqeeapleeWRxyzk53H9d/wChGt/Fx/bM+R2CZnBxGFCKQNoU9h9R76PdIdO1l+ulPSQUjT73WKOMAkzSMcKgA+pH7aFW62SV1THTxHzN/MY+qr2J/Y6+gH4NvgLarPbx8U+rqEwiKDx7VHUEqsMSL5qhj6MQMqTxgA+utGeXtqkVxjbLi+Bnw/sHwB+HaC5IoutxKtcJYIDI7vtVvBHHAAyMasmirbTc6aSKn+ZkjYPFHIyssiuxLMwJwcfl/wDVqqOvuqIupb/az0xeOopI6RjHV0lvBMcu7zB+2VY4UZPfB1ajB5qeBqqKZoKgbZIywzEpQltzDuQSBkdjjXPl8ndmlfFIit76H6kksT2yzXegmqo/EeI3KBZS5AKgRuchSxDfb9tBPgh0p1VYLxeHvtopo3kRCwEgfu4Y4K+4XP6jVm2i02trXT09sieSlWZ3h8QNvBUuQxz6eX++q1+HMvxFrer73SXUG301vqF8ShTyxOrOCGVv6gFU4+gGl6/yPRYFXYqmuqi1TSJURxVDShXQDw5FH8s575AAz+utaO63ijs38QukMNO9MypLMzk7w2Mlj7HGdDelLH1ba7W9n6kv4qUiq2ahYqD4kGMqGP5s9hpXpW91HURrIbhG0LU8q0VdTlWZVOCAcN+UMAwH31TTTewjDqCzdaPaljtfW9IiTsZQrKIpH7ABWHHAH641F7TcOqPhpY7kvV9sul1nrauKmpVEoZIkCqSxYnjLEj9NFurOsbZ8Nb/bqO/0NFF0xVvspKkSZkDBBvUr2wGxn2GpdNLb+q7dTSwinr7PWOKtpZxiPYj7cKw4/wAX7aujKoWKDLhb+navq2gu1NTH52XFQJpZ9wYleAAOCRkjR6tkuTN8lbT4kmXBY4CxhfL+U9yW4/TOkLfR2en8eG10NOJYDjEqFmVsDsT6AqBjQ679SxdN0CSdUdVQ01xqsyiKNNqkOe23uBhv3B1XOTa0NHTG3yPWVupXqae+wPUsTFVSPTqm1slEVdvGN2OcE6G22xddSRmS39VQ08tU3is0zA5cHtjYMD659NSOwUslLTndUieimc1JO0kssighh7jdgD6nGtr+t7dVhsNvhEVKIpjPUEl5mJ5iUH244+ugp/Q0kjSSsuNNbPCvlQlVNsNOkTKHcljnn0z3/fTWd+negLTcK6ts7wQeKis9NT+JMNzgDAxng4576M2pa+qtVE9xhipa4yI0xiQBWDqRuDds4OdDrrfIxdqO13Sggenq3EUJqZ+ZDuwHJ9skAfUjVvWxLocR3mzV9NNWUj01RJUoV/mHZIccqHDDtwvH+bTyywSqqNWRLIWlyFiOdhznK+wHJ0Kv3T1B87U3S30Vnqj8u21yB4iLG24M3Ptu59SE9xquOvuraTpO2p0/aoqynutVCDcJ45W2QxEDKj2JVv2OdNSK+7LAjs1mqqwVtQKKmq6qlZZmSNWZEkbhFdfy/lIwMflHtqH/ABg6otPQsVNc7jeqekoGR5aX+Zy77SpGD7qX/bWtJS9Q9H/CiOo6bs/8Qv8AcGaujiqVysZCsqAE9/KW78ZOuA/xK1/xP6i+IVHaviE1dRimYzukq+HH4cTsFEY7EEkjj2Og+qWyyFy8Fp9Ufixrr7e5X6RscVOvyzwVNxqSWecklsbe3DYA+mNVNXS9T9ZVk1VcaqpraiodikkzEuxJySOeB24GoNd4b7Wj5S0x/JIp3xyFf9cc59dSL4a2y62G4rNVVFRXVErDfNMWxk87UHr2A/XXK5eXv+LO3x8KxJJrZZXQHwyv9uqDX3i3U6ruBVpZQWB/xEAEjjVvV48a1UlstrW+RaUbJGlkBGABjGVGo3dGqae2Uc1XWSkTBS+0kBfUDnUSnatr694LZTuPEOAgbIb664WSfzo68YWrLDqbP1GtvfwXST5fzlI1G5s+3p21TfxLsslZThatYvHc5ChfN9yfbVoWLqC40SU0k5kSoiJEqBwUZe3Oftp71NUdDX2BGuczQ1YHnTxNu1fdSurccqYsoK9nJd8gS15E0TI8oVIVY5L+7caOdJ9Ly2xaC8wBmKS4fAIfK/m/Tg6NXPpRr51W12pWWa3U8whpVZRxuVjkkdjqc2LpitloaWaISOjyySqGGQzB+2PXgD9x760rJS2URjT0ibdO3Bb7ZovFPjGPaIlDecxGXIX7FpHP6nWkEdXHdK6nq6NzDJDksrciRNwPA9wNe6Y6Rr7FdUqDI8FOgX5eTdtLyCQOAFP1cgD11M5qR7jUyPSgiRolpuwBbfGcNz6E+Hk++dZJRpN2XXQvQRR1DPVVDsku9xLGqYHOSdo+4T9tRS9imucjSxSKDKWKBwMNyM/Y8aMX6aoemaSaV4dschX8pCFyh4x9yP1GodLJIsOXjUM5wx/w4OM/v3/XWZzNGJfKwn0xZayW9wmhp4nMB8TcRhcjA8xP6aOp8LKW4dS0N2utfDtiRXkXIyXA24x7ZXP66L/Dioomts7QSBlXLSmVhzJgjCj9NI/GW+2zpTpqW7RVitIA0UEcQ88j8gDPsMk6sx22LKeyufj78SrXa7Z/sp0s81RdJ2aljMIIAY9yfoADqpOhenrpWT0rVpecJUIpibOHk3DzP7j79tSDpzpP524nqa8VyNURrjLjJj/KoCffzH9Dq1+kbTbKahgiS2yRRztu8RvMNwVnVs+xIGr2116lVfYpbOjI+oaV4S0TMu4YHdASOMjtgkH9dHpPhVRpGq1sUgjpog0hByTt4P251Gaavulv6kcWqlZPHOHjUEKGDMRz+vbVlt1AgoYaS4eO8rx4bbgM7qcBefTJOszhFuyxZJJUR49F2WhXaJQys4CITk7vEU5P/TuH668ltsPzkqrb42dJAQqjIKlThckZzkL/AOrT/wCZiFwSBacu8haNl2jYv3PuNDILjsrGWFI3nBbwwWICgN5z98Bjj03DRUEvBW5yf2JdUWaz3ijM0NOUeNch3RVUqFxgfU99VZcI7NakI2mRlj2usgG4E8gA+3GrFvN7FRSyLIvgUVJvG5U4OA+Sc+gznVT3KydTdX3EW6w2yoq2YBQ0afnx2Jxoe25OkWLMo7kG+ir9aUWXEDMyAh0PfafUanFP1DRjbHS2qPwimxlwpbPvnHfUd6d+DF3sNzstNf3ShW+nY1WATDC2ThXb0JIIx7E+2rJovgjd56qpprL1FbamamDzMDBJgIrbSS2RznGPuNN/Q5pbopn6jhjKuxExNQVq1Ty0ESrmPcxxuQAtjgemO+o+1DZ5KpUjoPEBYouWwpf/ABY+mrstv4buo7pRVQnvtBTTeEjRutMWDbt5XdnkA++lqT8NVxo41MvUIlr1XdIPCVYwyApgKfMfzZIGtGPg5Utozv1PE9Wch9VVFfY7vLSGFChcgCMcZ98+3J1FmnNJUGqYAShdqKP9Nd00P4UemW+ZN96iea7JF46BQAiqTjhe4Hm1DLr+EDoq8SCgoLjWUtbLTyzpXrODCrRhtv5vVioBH21fHBliqRU+diZx3VbXG+Zt5k52Yyx0vR2qSq8eNEC8bY/KfMB+muq6b8EltpKupWp6nqXUVMVPCvggSBME7j9MjGdFbL+Fh6PqI0ctbWmKGpYblpwIfCLK27d27eX78aZYcr+iPm4Y+TlqDprqCqt4twEKbn3EvnynGMn9NTO0UENgqTSS1iS7XR/EC4AYBSzfXAGP111pfPwr9Fz2w2youVfRVRaN1raWfMu4ICQ6HhRkYP31XHw4/DRbq7q249OdTrdZI6B8eMn9LBgygEcHKsT+mi+JOWiR9Swp3ZWC3yw2eeeu3GQyZeQu3PJONvOeD6/TQMX9L/UOsUjzSVcQG1MlpJMZzj3wTnXZg+EnQthmhql6cs6WW0wLNUzV0SlgACSzFj3POfrkacdCdP8Awm6hqT1x0p0QtAviyQyRyRiNdncSKh55JI+nI9NKvSprbYkvV438U2cnfDX4K3/raOout5ElPYrJ5qxkTxJZiORFGo7sQefYZPprtH4cXDpW29DeJ0ZZ56emt0QiSCqhEZ8TvyxxngHnTOfr3pDprqC4dPR0S26khMcjyJGE3zEjxMr3Awo83Y5+um3xI6yslhsdDb6q3TVdHfd8UhDARpCNoLZ9DtbcPsNa8HEhhVJHM5XMycn8vCC9XZoOsKR+n+pLZU0IlkLPV00mNpXuMjkjlj+mhXTnQEPSUleLBV1pju8bhp6iYLJGdsi7QMdt7Kf01J/43ZrdaKTqCW+0kdoO+RZXqPK+cZGexYZOAPY6ic3W3VP8XhuEFILt01USFKKqoYkl2x9hIH+gGefXXUxx0ZJPs7HFgpOt+m0qh1Jf47lRXCJWgqCrSPSzJNgsc/05LD/p0F+J/SVNQUc3VpulPRVlKkdLUSTqQlW20eGUKgkFkGORjy6sO4yIlpenrquVYKsCOYeCCRGTuzIw/KM8Z+umN66d6Y6gtqWLqOGGqt0cSpNIshAXA3I2ew4PfSynUgVZSFlp+kqOlt15vF9qbjdKyraOrSlqmX5ZAAynGAe2Bq0/iL0r0R1H0tcQtq/ij0EAKzwrmfxWOTMe2GwQR6eY6GX7ofpHonpy8np3pcSVs8vyjVERzPGjqQWVm4yoBOB9D6a1+EV6XpTpq+Lf+sanqWauqUIjrUVZVlPkWGNRxhgzMB3AUe2nT7MCXV2Jy3Kz2vo6zpNfqi6VVDIKeKWWlCVUZO4O0uPzlVyck87M6Z0saXayXWmrBTUcexp6+okDTRTxKOPCU8hgM/fTY/F6rvEMFNF0lSmjgTwq2lq4Asn8t3BY+obbgH66kFF0hHWCWS2iotVFK6RxRVEhOcqXBctwV8zc/wCU+2pSQqTdhSggvFns1upq62zrSiIQwyJOXRDgE7gTkjkj2wq++pFWUUVJHcKnp6zoUIkYQ00ceTMrFgVQfXnQWasfpClpzTFKinpXalloQ6O0a54CrnOTuQfpqPy/EWkjnnj6ONypLjKlVFGRTlVpwGyf5jjZlvDVRzn+Zxo44/bC5dkktB/qKK7XC3QUdP0mlRHVQeDKk1aIXilDHJKhTg5JJwe2D30t0xJcaCarN+6fgppIF3kQbZKac+Vdytw2fKmcj041W9h+NfT3Wt0WWeoe0vTV9NM9WXE4rQT54jtOFYpuOQR+UDJ7afW/4vXCXq6WxXLpaDNRUSUUK+I38p3I8PLA4CswHp+Ug6aelZEqJfdqC1yXpobVX09DR3SdqtjLGirKzMGGcngeQdh/UdN+spq3p2zUj9NVE0QoH+XmNJEGRJAh85I/pOwA/carH4v/AA2+JfXlPRdX2uZYmoIPlUt0ahSE7uyMPzYHfOlvgFQdf0tprrdd7nPRPW1Xh0cc5R0cAfziEPJ4AP20gSx+g7h8r0fUXm9Xe410M9ezLKI1kREZkAGBztyhbn30VvfU9vpenmnirKeq3bpqcrIIlnmZd0SYHbAA/wDVquvh/wBQrZOpa7pWqtkkkVbLJTnH8pUUtkSMo7LznPto9YOkqCS1TdI1tH8xS007vSzQlklQxnKpz2OS65/TU6jWOugbFMaSOsulnpaeqlhlMyUdQWppGkIwy5HfLt2/wt7akdvkojUg2uemgeeNmm37g29XwwZT2O4k/rpjbZKW2zU1omlqFqaOneRhKWDozvuJH+IAkD6Z0ebpzpi/utfPKDVMu6QIXWRAx7Njt29dVSk1pBH8Vzt1SkEsjxuKwlo3dDlvt9NP6eVYZxDDRyDC/wDGSFcBAOBu00iuVJdaNLhY6iGacUyfLU3AERb+l19PvpyXudOlA0zoyuwE5RSBJnsQCeBz9da/JWopAc32wJ1G3T8Ma09U8IqvBdeSn5ixI9cKcaKT1cUNZTpGpJjRVDAkrIDxwB37aib9RWDqTrpoOlbXc0q4ZI6esr5IA1OWiJBQPngd88HvomtB1Na+mquorLwt5vck3igyDwY0U5ARAB2GNI4/oexsLl15L1TLJBbqCKyRywNSh1cyTJnbI+fQjgAeuo9fvhdcrpeJloa8wtUVjVEjSk52ls7V9CBux+mppR3iqkoLfJWP8pIm75inSQSNHKQQV9CAD5tJWanprNbKuavuldWhZmdPGU7wmCWA+/cD6aS9gkpfQ6h6bSjtVHQUStJU0CrHT72HBGd3B7nJyP00oIK1amWZqzzPsCRoBtQ4G7PrnVfUld1j1rfvDqYGt9LQU7GmRsxgN+ZCSe7ZA51JekLdfOnrRV011UXCulqJJ4RHgiBSQQpfPOeecDVtpCJyuhr1X07cqu7UjW1Yo6fa28zVBOSDuPB9M405i6cqIunKex3p4brDVM7MJIA8DAtv2/XDc50E+J98uEcVtt1phzLemlDBBmZ/DZQYwfRTuOT7DRf4b0FwtVilt93vqwzwVLzvGkm5YUZfyZPfnjI0HJUPY7bqEdKRRqLVO1sjAX5kYjp4VwPyqBzj/udP26is9XDR1luqKib57LxMYmyyrnI57E44+2mXVVm/2ro6eis1wgqZ6RnmWmep2oQfylhg+407SlvVtt8izeAjUkKCFDKAqycZw59PzenqdJNJRVB2O56N781FUNLIkEwDLBOOAcZUN9cn9Mar6roajqrrmutt1Ym3UpnJUKRsjjj42H336l1063oKMGbpQRX25wnatDHJwufzEH+rGcemkOlFrbjDcp6rp+us1ZLmWqM38xXRm3FU/wAOc49dPHwDyBOlPhd0707cqXrKOrnkSnilqI4Jgq4kGfTuftp71lceqrh02966KqpZ6uWYOsKUwSTwecoFPrkg/YHUp6eqoYYYZL1b0iknkYU+R4nhJ6Z44z76JyWGuEk9aK2GZewdTtG0nPB9BgY7aNbsPghNps1yn6eo6brOcXCsimFQ0oABhc4KjI/NgZH66bdVfFbob4c/ORdWXyvpoaakSokqHwF8yh9i+5bIUD30061tnxPtVxorz0l1bQpb6ZAZKKqACBFA3ybsEsMAn01wr+MH48W/4r9SLZOm1YWazSNtmAwKqbuz4zygf8o9gD6402PDb0VSnTIJ8ePjDdfi91ZXX2qkqlt8TbKKmecsIofQY9z3OqgjJr5VWBdzltoIORpWorWMXgorgDG4nncfbOrK+EHwfvvXNzWktFKRKQJKqYqdlMpPBP1I1vT9mFmaD7+S0PwtfAKfryrm6luieD0/Zv8AeLhUMhIqXGP5Kn6Bsn64Gu7rb150lfa1bFFX2mS2SRCmegdhH/JxsKsp/wAvlx9CdCvhd8MKrp3oKh6Kq6qCW1BSkhjiMIRCdxGBn1C8k6f1nwj+HdrqbbVyWlDLFLmCRG53lwcuD+YAtnHGcY1gyS722aowiogXpiGShslxqpYJKeggRKeWbbjfIrbV247DJPPb66ldlp7dfIHoIIqqhpaafxVkSVgZJGIIVfcHadGKeSOqRYaCjof4VCDFHsqRlP5md23GMkYwe5wfbRNq+moilRNVUUFNEjBnkyCAvqx/7/XWaSf0W+BrDeDT00xns1TTmAtRvTt5iRuHmVvXKknOvUdfHV1U0NBaGcQQL4xldgWySAp+uBx+uq26grq+9Xqats1xq7lQSectTyeIikKRnAORyNSjqjrin+GfSlV1Vf54JaeFWKLHGfEqXKKI0HsR5yTz9tTG/lsLqKtkrnmiij21DQRGEeYu3Cr2xzqCwXKC7Xy9x22rpqi2fNwwVpiKwyxSqsiowJIyoKsM/Ua5xtX4gviJ1neP4FPDS19DdZhEtKyZCxE5zuXkMoK8+udW5X2rpHqbpqmsvTtqu4nWRflq6RMZkwx2uf6hhiBn6HTy+PkRNSD/AMX/AISQ/ERaKgFRJ8nQqHp3jqOYGcMGfnhh2X9M698PvhJ1B0/0tF05VdWtXWunbx6aFwNyGTh1LDuoKkj7nUm6OjrZumafp63fM0slDDHC0rJuYyKckHPdTjPGO+h9R8W+ko+tI/gzDWPdOpjUxxzGlpBHHTxu25pGOeNkbE4/qJxkd9J2qNDRVqyRdMUVdbKOn+clmllZNvy0bGRDnkkE85yT/bScPT9qkvi1VTRx3OZUaJqqTazQDOcH0BGcaZWuk+IFTX1NF1LBR2+n+YMdBWUUhMkquPzPF2G0YH5ufpqKVXUnTfw66gmtlv8AmbjdqjY1eoYrCowfyjDZY47afTVkLAuVNapuoqGWW23abdSvHK9O5EC7MuC/pu7kD/N9NO50gqEqhHKpWRRG25sGMEBcn2xgn9tNLFcv4rJHdaK311tpZU8KOOuyI2kb1H2z3P7awtxoYqCrFXfKWWjpRLJWT+CoPhgkNhQ2W4Uc6kY9pAbHtNT/AMOo3oLaJ42OFQEeImwtgEZ7dwNV11zZoGutNU3brACWAM9NT1CiMR7GBwkmMcso40YrOu+kqaeOSLq+n+UeMNHHUEr6EnOPckY/XUcl67N6qBYaez098pKaTe9RAviKkeBkFcH3bnP9J0e7+yeQl09baOyR0txuNw+XkrnQQ+E3lZS5DIcE5GB31nrbpixdV01Vc6lYRU2/bLLW0oYJMibgsbA+4Rc6k1l6YFsompVpY4aRqmGqp2Y7iEwDIoXb5BnPv31zH+Nr431Hw7ov9kun7qaa533yLT0DEKlPliN3+Zt2Ppp4f3P4FGfxy/Fm3TyR9K/D2UV9/pVWPxSF8ClGB5eOWOBn99c3X/qPqT4ndRRXXqiq/id2aPDur+SEZyQo9s8/c6i9v6dr6e3x3muDNUSRgSSTH/htyTyT3Opf0F1fbumZFaW1CrklOCfKqn+xOubyszg+iOvw+MqU5E76e+DFeIYqyvpZYRLD4uNoORk9ye2e+lepLVaej6cVNU7RCnKNDGE3PIxP5QB3z20tX/GCKpjSnWZqeMg7Up3DbvYMT7aJ2G80HVhhlrKZaiWPEXjHblcf99cyelR1lvYJk6jqesYIks9ozJGrI7yRERgqQFP3AOoxdrn1laQf95ihVU3N4SbWP11Z0fyvSckcjoY4qqYKrMcBgAdzY+umnXPSMVxoqe7WjxJYZ33S/wAwEKCe3bsBrBljUrNMH9FN0nUF6kq3ZLlO24ksjHIK4HH+ujtutdfeaqBxIHjkfw5E8TzY9dNqq3raqmN2ijZpnKoC2QQPfjROieaOfFLSmMGPe+xOw+/poRkr0WtFkV/SdnpaGClpkxHRodgibCOTxuP+LC6SslvraSsMby0viLEjRbSdqyNFzj6A4GopJeqzzTSSPEqMV2Nxkn29ho70zWVMdLIfly0UUZZnaQb1AcHtg54z+2i56KvbtWiXWp62ukkjfxBLTYlEbFe+1GVsHt5lOi0FtMMxn8RWESDYScAYXjt3/Mf/AEjTKz06sqVZQPLsSYcYfavJUn1/IR+uik19SJHMckI2RFA4K4JKjjkcE+2oqcbEcWRfrepDU3zMSBoZchD/AEquV8o+2B+2oLFJWVDpRRQfNVEkoVPBJZmDNnbj9dH+p7pHXTSxxyKPBkH8sjAZWBOQPcZGftol8FLZNcPiNb5xTrUQ0a/MSqThRjO1j7ebGljic5pRHlkeGHcD0HVfRvSlljuHV8tTb0pJzHK08TRoJBI4MZOO5VW/9QOoF/tCnxf6mku3T87ra9/g2wMCF2Enc+PXn1/y67L/ABFfCKxfFroLqG0UVoakqJbZJPFUxTAKapMMm5SOQcBcgjXMPwm6SXpK1Wuy3KzV9vvsZEBSZMQnPqpGfUjHvu9Ma7GTiLDG4+TkYOb7k25AVemprLWxrXrJ8vHvCKxJ/KQoLH17nV6dHy2mqttGKbDRqqxyxF8thUIZx7Y1WHV/TnxI6i6+p5qHpe4T9NtBHHD4UeG8QfnZ89hk51bXRPw5u1s301RabmXZEMyCIRsu9clVz3441gnx8vlI1PmYn90Pqq229a55ooy3mVo2VMkkqrYP6EfudVxSXKSO6ma4VE0s06xlCPyJtUsV++WH7avGPpu+SWWS511EtAixKkmctLEu8jOFHfCkfpppQ/AC2w39BL1AGlgmbfDIwCbAQdwJ+mBjQlxMzVOJWudh+mReHpnqO5yCGw2oVE9RAapgcYVcDJz6YzppD8MOt/kKm5LannqFlSE06P52hLbWKfoNXxQVnStsi/htETU1qxOki0+C5iZwB/0gZJP0+unN6uQslpmukFN85ilTAjbwzGzkKMd8gE5/f210MfBcYruYsnqFyqJV3w46BtHh3Gp6n6HuTT0hESwVIDkvyTtTswwUGfvqcWiz2uwUVwvtpp6OaomrSaV5F8KMBQoCcfYE/wDMNG+oLfQ9RdOWyohrrlbq+Jvmo2ppcb8hQQzeuMaY9V2SW40Cpb4UR7ftnggWbLTFxlhj1IwvP0Gt+HDHG9IwZc8pyvsxGrrqqnVqiu6XSOFKimM0bEFKdvKiyR+6kkk/fTqC8xUN+ra+smFL8pTL4g+TAifc23JYctu4wPtodRG6dcdJV1DU0/gzbooxG+d29XXGT/h40xswu1lestnWOxLUI8NIZN0WVbA57g57L7kc88aPbSKW72JT9XXbqu/J0nd6KOweE4kimgZlK8ghcnvnc+B9tEounLt01XUkt46snuREzCGkqI8FmYEMd45IHce+NGKGKC4XymuNsvcN1EpRYqd1UxwqFGWB7uwBUjkcn00jHaobXXeE1bUTmUzOkkjljDIzH05wNpOBn00vVB7MQuFPd6+GoTpasjS9Q1AM8zL5drA4jBP1ReProx0xbnnprd/FqD5aolXZWwDhZG3tlh7HgZPtjQPqPq4dGSRWu30VuMddM8tVJPUbm3l/JnABGQeNPaKouHVlpl2RinWrJHhq+GWIMmSj5yOzc49dBxSIlfgHfF613i49Px0HTkE1RVzsKdJopTG5fBdQD/Uc5H/UfbUW6S6a+J03Q38JS41Fku1HI7h/DV2miZQQrg8Yyccex0/6B+IVZ1XX1PTVo6bqaKmsAeOeorJWcnaTtdcgeb8w9e/01YVuqW219ZOzClSo2QyRJ4j7SgIYgf07hJxoqr0RpryyF9DW34iWuOsoruPnUWmjalriAwZiwVxgc5xk/pqbU9HVTXGnpqqtC1LJmVB5XB5G/I78KuhvT8FbVIlZV3MStUSSNH4KmIKNwyu3t6Z5IwD9OW9q6is97qWSx3KlqKamlKT1gLHc8cg3RBuSxHI499TqrsKVmeqltS9F1FDcY/4mBIkdVFI2NsW4Hex9R6j3BOvW75e4QVNN0/clRaCc0tR4eBG7L5iQPRW82B6Z0btYpbha6moqYoRNPDEvhsh2hNxyPqdu/v8ATTKKWhS6VFsoJIYJIHjqqhI1G9gVzudfQH3yfy49ch4K02xHHYG646f6evDUV7v1DRx1EUipUTCVoRGiENJI31HLD37ae3rpKx9W0dNF1NSLeKIBpIJYX2B42jPmz68Hb9005q6iGtqa6huwkqFmHy3hmLIkXw2yzei5XVcXvr+ot01R0tNHNXUfyqR089Oy7qdSfLtUfmCk8jjPPbOg06F7WA/jZav4ikfTbeHDZoKKGqoFiCxvC53DII/NwrDn/CdSH4ExzdO9BVFkv9bF8pSXFJbc7IVLQPjAYr2YMxBHuDolbt9lsFR1LVUDVMexRRwz8h3JG0kf0jOOOfzNpz0x1DYOv7fLRVFueijkWQVCRz7R58bGAxk4I78c86ZPVMjv6D0ExqYqqitkUm2mUSwIUDJLFuLEgnuAWP8A6daW43ZaasobhcYp6GoVFhmSJRNDI2RsK9uBnPtgaJUlPb6Ch/hfzbilaFflxCpYeEpPiHdnsT4g500qelKG5FL7RSVC2u4u9ZKIpQUfecEgjtlFX7HPfOg6GQKuNRfK6rgprRUR7JpHlmqaxN55XDKFX8uRwSfsNCqijr7H1BHIeko4buT4bV8I3xzcAlgp43jjkepOjn8UttrtsNXZ/wCIdSIlQtIZ4AMwrt3YY8ZGD9fX9XFPWPHQVPzMLCY1PiS+JJuXxM4ZVP8AT6e/bSfIZpNXFjmWHp4XW5eGKGSWLIqJMorjdECCSfUMTn7HSM/V3TtBT2b+OV9JRtXM6Uvijcswiwrg44ABkUZPvpWspBUCoi/is9PBVTx+LEirLtUDaUGcZGCx/X6Z1D+pOnOnbckV46gsU01NbHcrI027xEOA5ES9hkKe/OM+mrI7WxLC93tFzg6rqLsI2qaC4RmR4YABNSKVI3j6BgnOod1N0XXzsvTz3NqmpcOsEsDkR+IyMN0ntje4+4Gndp+I1iqep4ek0M1uuN2qZtqglk+XI8iszcjc+4j041YNTa/4h89SPTRRE7gz4IK4wQQwHuFP1OdFPr4JZyr0j+HvqSjkNHW3GCle3RK8UcEe8VQUEEqT2blifrroaSop7H0ZSXW0RJUz0yJKySrvlldUZQGOODuOPoFGmfW0/SXTdXTwXKoippo2R5lQSO7RYBypGMHluf8AL20Jp+pKaB6yhtVK8yxiSSnqW4iqIj5fISfMyvkkcfroybv+BO68Eg6K6xv15ttbQV8T0ZKeKz+HgTIxIDJ7AEkn6MPbQTqD4i03S/XdPBdrNTzQRIsdDNG5bCtGC2V9GIPONY6G6wtVvFP0bcrrJbKy7UZulDDINyQhSUeJmPv5cr9PrqSdU2PpvqQQQRW6iljiHhK8x2yK+QAVbjIB3D7Ee2gq7B+wjbKi23Wkpuo7bRUqzlf5DPF/MqIArExjdzzhRn3bUEvXxtsvT3U9ys1HYKiJIJ9jTxsGVwF3lsgEAZk7/TU9elSa8ikrp6CO42OjWKKlpJCwjpSQyOUIyG4PIJ9D9NRnpnoCk6d6jra5TSVNpudM61KyuWmgZySjIACCuQ4PGRlfblVlcXU0WKN+GL2TqO1/Fy1tea3p+Gklp5GhhnlnYNPTkBmK474A5PpkaAm7UPwkrqr5rpy6XqwXRhJRVLVkjGORWcMgPtwTj6DU3iopKFqaOx09vpqamp5Y3eRcmRic+UAYHAX9vrp5YKuopZKqTqy0rXRyyE0xoG8cYAXO6MgbTndz9dLHUmyPaoI2mzWm30kq2qx/LvOiiUxA+X2AJ9frreloqiehgmq6WopVSZlii8YNJtU+vsO2o91b/tVRz0tTap1ht0UirKgnxIxHqAO40G6jh6uNcxtVDXpD54vFZ8tJ5ss2T9wP0GtIhIrJY6iwU1XHHUx1NTJNUVC+GCuBKeMj1OfXTvqKvq4oaCS1WKa7NWzRpLCz+GIlCnJBz3yp/wDUNNOjaS42aLxKoSV80u3ZH8xwnBOGPoB7aJfPrCkyV80buXEgiRh/I+oI5x20HsIy6bt88FqPztJ4F2mLyVLbcqWZznzf8uNO6OXpy5iarpL5HWT0rsjUkkxjjLoCMnPJGRn9tIdStV9Q9NPT2WtQqZUhEok8M+5OTyRhTqAU/RXUCyJT25aVgJgrTGXJ7j0Hcds/TS9At2WDT3Gus8VJJWPFPNUTmSpZmASNs5IUnuoGANE7bRywVdwqpa+aVqtoy0JIaOAD8pUj0IOcajt4vET3OG2VtJCJUh8dpZIgI4z9M+p28ffWOkPiNZK+W4URoX8emyxyqhTs43M3rkgDB9NK9ES+yUXmCCJKWpkg+dq6SQimePYroTjcAT7gDOoX1ZSUU+Beb+6QMd626mUGWVc5DSH1bPqdSuy1FJdLZ/E456iQmQiF5PyKCcg/sRpkOmLdWXue7VbrVh2VaeBfIiqpyRx3OoE2sHT9q6bp0raSkakM5RiXYGSSJfzbh99POoLPaepaPwKm4yJFTESSxwEFjksV3D1BBP21v1DdYLVbIro1THQzVQMcQmxggnOMt9NA4aqiuHXYoYBATWUqmZon/OABkDHHtpW7VEFSlk6cpI7rQUUKJZ4WiqJdmZghI5GO5ye+jtHeLHSCKuutXLT0dQQSxRzudm7Y9B9dV8/VNdQ9WXDpS/2EJabjKIoWePhIiGC7vfzAHUl67r+q7dTQy2CxJc5WdYJjUTqlNBTDzs+31I8oB74J091QGSSaukhhnaSp+VpVbAkWIuzZPAwBnTSSp/hxWoqLkGiL+LGoJIMZGBkenqefbQWDqYR9Vi0Ripna4CLw4oD5IMIcnd7HIH3xrmn8TX4uqXpulunw+6IoES5FGp6irkcAU+TjCgf1cHH3PvoqMnOkL2UXsjn4vfxSy1hqPh90HdTIkiCC41qgq2wZ/lpj09/fXDM9Y8ZMW4sxwAfVeO3Olrhd6qadp5Zi7u/LMeS3qf30v0v0/U3qtDJG8haQIqKpJkdjgKo9ddHFHpF2ZcsryaC/QfR9zvVSk1PbKirm3F6eBY95kC8s5HoAOdfQX8JVtl6IhuHSj2h5J7zDETXmnbCTop8j8cDn99afAb4M2f4HdJDrrrCNYeoa2LETzKWjo43XHhhR3Y551bVZfKehiS4Wi6yxXC9JHUQLOp+WTf3YKOecdvfGdUTyOWh4Q6lgfNVq2iaGtWnh3Jh/5mAMMMH9hoR1Hb6i6mG0T281NDMVdnjlBZgTnOfQAEaHXe43WxUVqrblTvOrQMZHeHCyA4/oHphxjPtoV8VvizR9AL08aGzfNzXGVA0ThlKwRbC+B9e2qJK0aFokHSvRlu6Zp57fHK0s80niF2HPhjyRkfYk/udAOputRUwz9I0/RVetdVyLTD5pQySR85dXB2ntyPqNTS33OF4ErKQweBV0y1BMyFWAHmQ/YnnGm1Te7HLPS0cVZSvOZHEAEgVZiO+FP20qj+xu1lVR9FWv4X9RQX7pyk6h/nqomRFBpoCwBdTjue/H01OfiJ8Oei+v7H8nf6meqaNIayOKGQo2CQBx6ZBOdH5aaOrnMdwNXFEsyvHGJAEkDE5J99Ry23Tp+yG5Va1KQ19XJ8urzy7zGqsT39iB2+mo2gUI9CfCno/pESXPoywU9pd6ZYSQoeXIbO7Ldj5u/supNW1krxFbcPBo3mMe5QqkPtckN7cAAH66dXKGKK1w0tVWwba2PwkmRwM7hhWBXvxnj6nUMop+kfhlNW9N3O91U1Td3imaqlgL06KAMFQeM9udCLTehUq8BaPpCtt9PTFOpZ4Zpo/MAjBBIoOBn6eXnTGgsNwpOrW6kq6Kgkq5I1irLiEUSsgOeXwCewH6DTSy/GNbr8ST0lU9L1ht1OztNdGciPbjIcAcYYD9yNcz/Hb8T3XdL8Rrvaum656JaWoa3W+gWMbGjV9peQdmLHdz7AaX2xr+jsyoqfm7jFLTXR6bwPELqXXD7yMbT68DH66jnVt36JsHUFNdq2yUj3WtmHK8vFTHfyfTOSND6a21Nxhtl0rFmjroaSkeSMqGCzcBgqdgDhifqNB+u/g9dr7cq6qXqiKl+ckaWq+YQs6yZ/4aH1Ueg7DRUKBYrV2DrSO5VdosE9RWWtGFziKznaYpFyqjJ4yCw/6VP9XEaunUFB0RQWyq6ysbPTVQenhpQmZKws5RlZ84TyvnnudT7oe2dQUl+jukldWSWS1WxLPUwyqwk+chY4nRexUhsZ9tGOorXLc8We+dM0d0pajL1Hi+cSbdpUqP6WGo5e3sMV2dEatHS3wgj6no7O1pp7lcrtQ/N0tHV5dVA8wBxwpBDBT9Do90jS09ws5aTp6HplqlJIJlglCvKd3BLdzkOcE/XUTv9h6V6R636a65tKfwyGxU09PUQ7mcF/K0S4P0aX9jpjVfFuPqKSru1uEtD09SvsarnpvMZF8wRRg7mHK8An7aPZAstK9daWXpu1+LPL4kcA2yDksmRhQPcZ1wn8WPgF118Zfij1L8aqDqy0PaLanzsMFbFLHtjijDNGRjjAPJ9cjXR/TFfU9aXcXGt6S8e1kSES1sbKSWbKttJOQM5Ge2pZd+nFqK6nmuVPL/AACtJhkoaYBEqllDRuJAOWUqoGPoNCLcvILrZ83XuHUHxWqIoxZ4rXabe6okNM29C553DPJ4Pr7HRzrH4WXaxUAungeDG4ADmVQ7/UDXUd7/AAidJW+/1N/+E/XctmSKJpJLNKFmRW5O0ex449hnXOnxX6V+Iti6hFP1A8clAIVlhmWN1VSe4b0zrFycTatHT4me6tkZ6VttrqYWpplfxwOA205PvnVgdNtP0vGK5oINkYYxgqR5iOGwPY6iHT9M9ERUeJEyMPMVXfnPcA6nvTklNX/MojpUP5QFkOBgc8A64sm4upHei4yVoF9UdQSXmjSGRVSeRdsRUngA5b7Z7asboyJk6QeGomiHiruU7jkcdsarzq2p6Y6cmF7uKlhGCPBQL/Mb/CB6c6HdKdf3K93A0k2bdbNh8Vmkw0cZ5VTjnJOBx7nVU13DdBPqVrXNNHLTFpGRioU4A8vLY+nP76LdN2MVkM1RDkGUAS+If+JGDnI9hgNx9PrpWo+Htv6tCm11TRBBsWIuoKRnzAqPsCcnnJOpp0X0mbVQz0zVkcsjfyDIzDagIyxA9MAY+2qOvUsUwXcui6eajWSkKMgJDSlOdpGB/fSlp6Oqkpkkqg5YLtaQLjeucjP6Y1JrtfLLYGeN4hNGhMbIHIyAwGT785OopfviLPXPDTUEqLnw3/lAjKlM4J9RhcY+upQYzbRIK6WltMarWVAqC6g7Aw8mRgYI/wBPqdQm99UUctTUwKV8CabxA20fy2XtxpjdaK6T0MMiMW8SQqwJwAWIKkfbOolNR3COswISIjJuEeNxf3wfvoukgSCNVWq6xIHMlUu4ZPdlPbGujvwwWYUMlR1DX2zdNIhgCyEAGHcpBPv66r74YfBlOpbhSXK5RTmlaXynGCPbj2+uuoLDZqWgeO00lIBQ0oCPIjFOR6E+utfCwTyZFNLRg53Kgoe2nsc374h2aDqyi6GuUlNRz1MMLPG0W5f5jMAgI75A0Or+mbTcLetnmNfStTVqVNPWxQKxiRMAJk90yyn9D7afXvpDp/qHqC1dRXazlrlTKop8PiMoj4UN7kMWx7Y0ap6YV8b089vdaJEDBkbyBAuMEeo8x16JHApfRFerbPfWr7Na6bqimZasu00WRG0ik7t6qB2xtGDjHPfUrmr7fS1sdlkkSCaojYUwfLKzqMBQ3/Iy/rn20Cfpb5a6z3+qqXr6mskFMs2P+AiqOFxznER/9R0nUr1OlVR+BFb3tySMiR1C+KyPl5DIkg5DbSR+uNRdUVBs9Q0qVFbbKZ3jqqLzyQiLKy5JYAn1wCTj9NQv4l9T2BrFL051HUPapqynX5S6su6KqmXG+PevKMBjOe+pRP8AJPWGopberz1CYmXDEllVWD4752Fjn6DTPqno2x9Y2GksHU1r2001QKiODxv5izDuw+nJH21Vjlcmi7JFdUV78Meneu16otPU9FQQw2paNoqmSWQF9ksRIVR3PmVf76ttKuK4VVZRVMTqIJNtQqoMKEJYg/uf3OlqasloKUdO01vaKBIFSOQqpwMAAgnn1J/fWlupaeGep8esRLfPEZ5DsAGTGwYFh/741bO35KSAXW/fEm3q0Vk6MtkFvZpYoJp6nxECjaASByMk6Irc+rbVa0uk1ihv1ZNOYZIqFhAKYFQQVZu45x+h1tZ7fW9L0V+u9pvtIbQZI5YKisBmjjQLmQBD/VkqvHfI162dY9K9ZfJWxYJYJ0zUxU0oMbsVyRkDkjuOfr76dJIVh2moaCpjE8UdQIKiTbKHypi2kqRx3wT/AG1m+UvTsUkNt6iaOeO5OtLsIOyZu/IPspP7ar+i+LdLLdmsDw1lrjo6iWnrokQE723c5POSecj30d656FpPihQUXg3uppUpnaqjmU7XSTBG73HK9/pqxJNEs917RSWfocWqzdPVQnWcyyJb9ganChCWLd2BZAPpg6GfDO79SfwkUnWlunppIZlajM2DJIFRly2OcebOjV2tlf0nbbK89VUXZKaFrfVGWQu9SrFWDlVPIB3d/c6JTVDULPVVBpmlWmi3ypGygK55O089uT919tVsi26IpUdOWyz01X1BZumUvl1E6RTJUSnbK3JZ13f4SB++pLfLpF03a26rvbCjgt8EazvHFvwjlVIUL6eJ/bUN+LHS116j6aqq2yLVVt5gmNXQwU82zdESFdAvtjDY91zpb4adM1tqtf8AAepZZLu1aIVrqWoyyQvvHlHp+bAx/kB1KTVkenQ+ttfQUdtufXvT0FJfJxTJVNHFL4bFt5Jyvvx2+3vqKdDfHC5XC7vburfDSnqUMay08TI0cmc7Cv15x9zqa2D4T9N2jqF+prTHdbfG5eVaeF9tOzDYHDKeNvC8fQaD0No6Y616jli6p6WqrTe7N56iXwnSKtWPykgp5SSWQ8c86iSQN3ok0/T9k6r6eqLZZK6vShqMzu6O0bzKPzD3VcpzjUMoehepOkKhR0jTxwMFkkX5c4jiBGQRnueRqf8AStzuNDe6+zJav5GwCnmhQhIUdmIjOe+RIP0GtrTcKqruFZBW1xEcU5NOwxGCkZXjPoSoX99Udm5FrtDuOm2yQUs1S8khQVlQuCVk3oB3HrlT/wCrUVvHT09x6ooOsejbgq18EBotryAwGIZZVkA82R5l5GM41Jqtax7187HUOsa0n5kC7CM8D6kaCdU0dx6e6fq6/oK2UtTcTAm4TgmYhRk7f8Q747ckYzq/H+itsfXX/a+0Wq6XP5GgvFTTUTNGcmORpRtypXsyhc/fVNdH3K1n4i0cdb0g1BNNINsyoUEUZCsWIf05bkakHwt+JHXPXc9Zb7nTSpAyiRZ3p/CEZVh4ikdm8obOdSS69TXGGqntdJ0fHVGNkSkneQuCqcM4I7ZB7e2mbi/BXFUrJRWXSno2g6ZguMM8lGsLSlqcnxgFPHbAwGU59eNYoekbDSrLeaq1J8yvieO0bAblaMphcY7jjHodNbFe7rcqpr3cLCaaS51kUY2jcvh4HmwOcf0498aI0vTsMVxvEkNdUTQ1knjtAwxF4uGHiJu5UnbnH11VOupdDymwPeLTfL10k/RfTQloUuEMtC1UxIelhZnkBBPfIUEj2k+mhXwqsV1+E/Q79P8AVHVBudHQPI+YojuhjC4MS57nd2+rfTRJ5qeK+0fSd6vE0dxnNTUW2iklANeiwlJACeMgOw5//JnW001IsTdNX2w3alW3xeNUGdMFolbxBtcMcscPg++NVpySVBl5dAm4/EWy1UCUPT1xNmRAs0cctGVkyuVfeo7k5GB6gdxotY7xcpLbFW1VP88kreGU8Hw5FRcqZmXnny5xn10+jjobdK95uXyNGKZDJUzTJvCRKpDg57Z35J/ygazbrrR9Q2uLq2krnqKF4pFAA8PYiSMjbgPVcN/6c6sjbWwFU9d9b9VV3UMlVY5qykt9FK1PTyLAVMsyDY7NxyCwznVidCdW3nqFKaK4U8lRBKkZnrXpUjQYXmHB5bzDB+4GiUNM9RBIzTKsEiNT0zwqCuHPlkcerHvk85OdMeoetegfhvR01i6jv4WrkQVMSCJpJSPUkJ65BP351YhAD1lZ+n+obul4l6Oqouo7NKq29ZmWMXAJnCll9skj7amPSN1+a6eihkoauOpCbquObOEdnBcZP5lyxx7AgemoGnxI6XvPU0VRH1HVxpVUyBaeahwnzJz/AMORhlScsCB6L6YyIv1l8WPiB091HT9MW2opQ8lzFTSVksQ8OehdZEaJ8fmVZCmG54TgnRcaI3RY3xCttJX1kFPVUMDxxyIy1D5wyOCRGrjvzny/prNt6HtNo6enhFloqyN5VkQvKRINq4QqScK28nP6acxJWdS2ujgaC201RI8Yqo5wwhhbGdybuCfMSD6Z0naOgjFaaa5x1UtTB8yZJxHMGDNhAuF/6c/djodkvIrgvJzdbLn1hevigvTfX/Qkdpr5KiaWICZ9qjazAK2MMrbV59M6tZepP4vW0Vtv1vjmjhr3EPy7lWG4EORjI27WYd/fTG6fDjrquuElN8ROopbhQV88z08tFJtljVOEKnAKkZHY+mi1t6CjslXHTrcrhdqcptpZaiIl9oHZ3HIbdgZPfJ1ZSe0ON+pqWquXU1N1F8OerJD1Bb6KShL1MZQVMQLMilh/X5mBz341I+gOs4LvUU6dWWSK0XEUhjMzSsizoWT+Wx9e/wCU8d/fQy03a39OTSzTRmhW4uZUedASDCpUZPoTtB/vqYQXSint1ZS1iCaSAmAR/LbmkHlIJfv6k/8AUPbVOSPZkjK3SD0dbZ7RUPRVVfQ08qS7vAkfaVXOSAD6bfbUXtPV12trVcV5s0tXIsuKee3yoIZ4CSyuG75IxkHW3U9itXVlDK1RTJT1VOislRJKGEQxhWPuvuPbTbp/oan6OgkttfemqJWKmUeKqRKVGE28j+k8/bQ8EsKXDqaHp+7jp0WGru1bUndLUsBsizjdhT6AH0OjtRcKaOSWmjEvi+DhYvEycFcAHJ4/pOgVXS1lPejWy29GCKojeKUsSxOMDPcYJ/YaepdKS601fQ2ynqfm6SBjNUhQymrJOI8nnhQdWZIdopIXG0tS2ELDM1gpBZaOnaCnpyZSQu/MjeYgn6A4/TT+S3iaKS4LBTQGRcMWGS3OOP00CvU17s3SjXqdJFqRFG5h2YRmJA5zz/bQ6huV26spv4nLTVFFVW9l8NFBCMxHClfbI76MIuKHlKNaRt1n1ba+k5LfZIqM1ImZmneOTw9i+/IwTpalv9G9hkvFnpDUO8RdVZvc4bOPbSdC9Z1fTUtq6qt1Kle58WeNSuYl7hR9T3x9Dzp65rLVRSUdN0nFFGvKmnqgGC84OMYzxyM+umclHyRDbpjqih6lnnouoKeGAxw4DiM4AHo2dDbR0nNaaOpqhSQSSVNSZwFVlWVQMhD9BuOpRQUnixT1KUu2Uj/GHLhVUYIx64H99VdZvhx1VRfFOTry5/F2lq7PRTMY6SoqMucg5j2DygL21OyYGTPp+93GO/f7MXGzpRwSqGjbc20xhScqT25GpWWnlqYEpliWlp90UuQPEdyMg/bJ0CrOuLHHcomWKtuTyISngxhwpYgADn0ydEK6os0dbLUXCrhpRGYpT4gMbPLt3AYz6cZ+40lMgr1V0raerYFtl8txlFIdizLIVaMn/D9dAJrLYOiaulro7dLOTGKSKmiU7wQCxZiT6hf10861F0qZ6O30XxEexC5RlEWnpAzyuW77s8Dt++msNr686f6draW79RUt0ucSn+H1YiZm3r2L54PDHQaaGskD0dF1C9qiagStLxmoWR4yngcbguT9cDn21imtteaVqKsvHzDtIWDY4CM3lQ/sR/1ahHTH+23T9U/VPUdwqKhKuMwLCxwhc8cgdgPpnTb4x/Hzor4IdC1F0qrjFU3+oj8KltkcgZzMeF3D0AbJz7aMV28Cyf6IZ+Jb8QUPwNs9Ta6atp67qq6RtLTxAKPlkH5XbHOfZdfNO93y4Xu4z11ZM01RVSGSWZicuzcknP1J086664vfX/VFf1T1HcpKmrrJ2lldzkkeij2A1HHmqaudKWnUlpvKm319tdDBBY2Y8zcqSHNLb5bvWx0tPAHC58Rz/SB6j667h/DB8EqLoSzzfFrruxTLFQU5qbTSSkHcc48Vk77snIz2BB1Dvwpfh8S7VkfW3WNtqmsVD4cyosR/3+UHsc48gOu5qXpKhTqCpvRphKLjAsRjmZisMWzbhV7fkwPTtrPmyuXxRbihb2NejOr7b1b0x/tPSQ1dVDPUmI0VQgYRsoBJII55YajtRa/ihdqi811Tb6eG5UM8SWk1VIrQLAHclSFPsVGf8uplPe7T0xV2+K4zxUNPJwlPToPOeQWYcYX8nPfg+2nVRcJjQ0tRD1DUxCpSMozBQWUkg+vrhcfc9tZkpGigL091lW3SjlXqe3RLerXKtuajt8nixLMc+Yg/l4yf00+6u6BsPXfVNFWV1PVvPQUz08TRzAhVIJ2svpu99E4Ft6pWOtBBQXKvpxPUKrqJ5sbfOQPXzHTE3asp7+70CNS22gh8SsfwiTKdwAHuRtA9O5On7NCS8Ff/ABFvvxHjleyU/SrJa41BgNOmWCrwMup83HpqL2/4g2i8VtJBc7ZFSVNLmCE0zFJQD6lTyTw3b/FqybP1rb5Le9Kiy22iijb5SprGK+KzNheDyD2JH1GlqSntF8nS9U1fZ3qqYkxyxwxmZ13AYCnBz5R+5078CJbI+/RPVV0ui0r3RJYBF4kIaYiSKDbuXeM8ZyOdFLf8Lo3mFZVXRxS0nlVI0IO6Nd3LN6ZDc/TU0oKWgqoo4rtexBcnQtVGnZDJJHktGjeoG3YCBnkaZXqnMNxa209/CQGKN44qioXL5wpDj0G0j9SdI0vsvszVWGjpo6ahjvhgZXJiCkNjjGR7frqrus7b1THXJa+oOmz1DTU1Spoq5ImjleAg8MV79sfXVkWawmw9Sz3eOUxU9chLU81SpjSQHhk3f0nvo7V1d8WkqJIVWoeZ1iDU0oK4c9yc/wBPOcD7aSDXahf5Alro/wCNWWnlpbO1JFW06QvJVKd0HOAFX+rgH7aB9T9DfCzqG9UXSV46TpKi5wBKk3NqUKJGKjC7wO/C+uiNV051FaEmt3SnUrxFZJKicTnxpVTGV2qeRzx+untvuRndaists8UVIhaqaRdmwrnawxnOWQAj76lMnZGt6juK3KCotFzeKueaWaSIYETMMZyDyM5Pb0z76kMdup4KXw6qB1j+bLRqZAxXB53Me5LLn9daSTUlDVVd3Sj8eYrBGs8z7UUOWJxxzyq/odR66/EqljR6Wywx1bxKqeNPJhFbHfABydAZ2GL/ANQpRvDTzySRv4ySKqoSGBOVjbHrkqP+nUSvfXYopaikSlahpoW3T1EhJYnswRRzgfbURtHWNo6zv15t8txrZKuFBLPTpAQGMTcbDnhuxyPQg/TRSu6t+H/w6pIbFUGVaqsiZ3LxGSRuTnxNxyMkH9CNRJtklrwRL4mXG70/TVTX9I0LVlZDJCJqtlLP8tKHBm2nggAEcds86nXQFGLN0zRU95ulPc7hOySR06qq7Y9gUysp5BKBm99D6Tqf+F9LXG5z9RR3+O5uEtNOKfw1ps4DxqwwSq70ye49PXJiwWa1dR2FaqstdHQWt43giRGKVasgYfmHdSM9v21chfJLmp7ddOn6gzUsUaOJqU1G7ChMEEtkj19tQehpaOx9DvYW6wnpp0mZjXE7EgcomwAHPlwe311Cpeu0uNZTC3U8psFv2LLa/FMc8iqvnUnkNkjOc51YFkvdv+KtlndumI4rW1dHRRx1RBedduBIO2duFGdUKM4sb4teCBdP374mVlfBa+mLRQ1FmFW6JXy4YlNwDeISMjy54POc41Zd4tdj6kU2e+w22rirqNS9sRArxsVADLnvl+x/y6a2XoTo/oa8QCiunyklXGzJTy1LCJ9uASVPckkYP0Om3xB+G0twim6j6fnH+0NuaFQUyviRB1Ixj0DKD9tFq1okH12jm3rP8MU3T1xulf0NWtVUO7e9vLDxKYkDG72yP7HVUVdrvXTjYlppacPGswVlOwISQpLeudp412P1jb+rI/ilaHoat0sstNA1yMZ2ISm4N4nHm3AA9/fU7uPwzsV16clpuqaCiMCYQiEABoUUEE+vl8/H21yc/Dk5Wjqcfn9Y1I+cFgtlX8S+sVSuL1CUci06A8h53UtvYeuAowffdq4Oufgz0/0ba4Kn+MRLVgCWWFxje4x208+DnwupehurL9R1w3m0VzGKqOQJIWJMbbjxgZK8+oxoh8WOjutau82SuoJKK5T17SR+AJhIGAJKnI4HH66pyYGtJG2PLhJ2RSwXa3UcX/4PgkjmH8xpC53MQDjGdSVerpIYGpVhcGZMFwnmDMFUfsFJ/wCrVdV71MVU0JWaCcEmeAjYwcA5XH0xo3aZn+XZp3kZlPnLNz2yBz6DtrnzbxupG/C4z+SZtXWG+dSpUVuV2+L/ADFVvRvM2P1AGlbP02bfVPJMBKIWkVZdpfIXdzx9ACP007h6suFtgajiDAOQwIAz3xnt6d9OrJN1JXBhS0cnycbpLu2+RG3BcZ9iWA1Sleh5NJWxzdHqvFjtsNKzmrTaKeCPKs2z0HODux+mNTfoT4Q3Q+Jc+pre6U8X+/FZFKsPRtnHPc//AE6k3RnTFl6Bpf8AarrS6haoQ+NHSRReJMHLFU2jPchVPOO+pz1p8QuqKeHp+ksXRH8Sqr/G0XjSlglKMgkvj8uRz+h10+JwHkXaa0cfmc/231xhHoiqt9bHNQWe2fLCNInaIkLuGWyVGO43DRirqDR3QUNgWSZpn8WSpkxJDC6cFSvruJf99MrLZ6iKAvPWwipqw2PAiwEJY7trEgkDcuOPTTmmtLWilSgVkXLGd5Cpww2ZYsfQ+uPprtUsaUYnGlJ5JdpMf0lbJVXiWhvCz084ZZ98QDL4hwcLxxwqn7k60W01cDp8/WzrHBKPAMThRMiFcK30IUg/RjpK7dS09ggRq6409KSA4RoQZJCCArDnsc4/Q6B//fA6WramDw6+R5HUh46iHCIGwSdykjd349saFOWwylvROoYqeyUFNcVrMzshldZCGO3IBYfTJGo3SQUNVWzRpcJBVR1MktSANq7kUZYemBlR/wBOqw+J1R8QemrxFdOn6Z6+qu0ktPRxwRNNTwUIxtUn0YnBPfuedWC8k8doimqWpoKyto/AqoYMsymRSHxxxlmJ59Cv2FiVoSx7Zrlb7xcZ4retY7xy7HnlyEjAOwFCPdVzjTC03qivNya2PHLJ/BpqgeMrAjdlQM88ZX98/TSvRFjqbHT1FPbbhWlanYUSYgnO5icDtnB4599OzaqSoq3S3x06mSVXlZHCCV9xGHI9wQdDrQXKx/UQUUlZDJWtUB8CFisnlaTBXKj6jnQy3WGGmhka4VAAqFKlC52Ou7xCx9N248/XQf4q0PVsFqFbboI5oqdzAkCuf5BkVkMhxzlfKR9C30yy6CWOi6WimuJqYFMwiIqJDIjnlMqGHGSWOD9NWOqoBOZLHbns1TampfmIqghliLeZWJBBXAxwcHn21AelPhG1rvTVlxqK+JqWZkpNjrIzwyqxDEryABlTx3A0e696tprHRW9ZLfUMvzDqywsYsIAOMn82OP8ATVH3v8SPSlu6mqrtbela2prKMtDWTS1roDtIRika5BHIwCR66Di/2QsX4h9GWiCnoylqrJ6iqnkX5yCdTURsScEr/WuAoYH1zpCGDrCPoujnt93arpZ0Ms0dPGTLTtg5Hl7JgFsDsSQPTUj/ANoZZVkvVB0rRV1C2am3+BWsJSsgPlYMOCQ7ZGe54z31XEn4gI7LWRWe2fDh6Wbc0XgPI4YK3AXaO/cc+2dGCpisHm5dT1U6V8S3L5inkG1wHByhHHPB7nV69N3m63m10cd4tKw1bRf73K6gRk44Uj3I9dU/1F1P0X0d1NTGTqy60z0k8Va1DC3j08bFcurqceUnHYk9+NWfdr7V1nSYvfTVNJVTTpHNHGF24icFg2M98KwOfUaDIt+Avc6amqq2kjWbaZC0yrTHc0YU5HI/pIPY6frSx1EqVAnjjiUs5jSMJ4shGFOTzng6h3QXXFLeLHSVlU5pq6cyUu1IycBHI3kn/tqWXWntD08Fqv8AWLXpMwLRKdsqj0bapzjJ/sdKMQDqr4lyU/XNP8N4bPeUNSFDXIqPDid15wCMMoyM/fUqqLTS3Wmo5jdQrUlOs8iopXzNt4H12qT+molZ79W1fX1ZZEpIqqhpJflkMkbK0agL59xBOO/P0OpxPRXCKaolsKipopykckb/AJQQh5Bx+mmUWxW/0J2msY1LxySU1VPKpaMRRiPCHy5Unvjn9tOaa3xTVVVT11KGh3neqlUJdFDbs9z+Ve2ozdKeva5tbpunqWO2U06R0tRRy7poVO0lXGQRyWzrHUHXFl6Up0vN5rI4pkVUNPFh5X3v4QYLnuMgn6A9+2g1RbFqg/dK21QyT0wWOFJIFijcT4YzN5VA/wAJ78/TUftVhrunrdUNaus5bl/C/wCVFSVkscu3APBZfNyFIBPvrFFf7L1pQ1MdlNJVrUIGDo/86GTllLqRkDvyM6GdP9KdPdDXBurbHZLhV3PqCYfMo1XtjpCQu5yrcMDvOB9dIrT0K/JL5Hp6e+W62PQo9LJFIxmh8ohlEJbwz6HAcAt7DTcSSdP0FbVvDE0dujkmiVUJEgwWOCAeMA86aVN2aouNXbks1TLJFTmenV5dqVjBox5D6YVV/UHv61L8RviF1dS0yTT0pgtN0hLrBFG8RV1ZlMUkhHJwpbjjBGi12dCt1GkWtRdbHqWkpv8AZ+qt9vqzVATboywhpdrEMmQMncFH66kNNcKS2UzVt5u1CXePcKndt82ccKP6uTqE/Dvpu2dN9P2iqren7hUXWrqponcTYhgUOcMT22ncMfQc4086ken6nZ/h7JSTkSrFUGqilRQkgDP3APsR98anRp2TvrYF+JFJ0nfemGuN9uM1TVWhzPbJ6aTw56eZp/Di8M+xbGQfTUbr+qB1x0r/ALD3a63iCsfFVHcDJuldYwcpjg+Yqw/9OrBPRtitdiobLdLTJLJX5jnAcPIcc5A7jlQ376BXjo6n6fjtfUttSr8WC5Rq8ocgQU53D1AI5znkatbAwRYviLQ3qx2no24QGuqKlRTVkFVEY5ZCySGVXJ5zkRj7E6ktm6WqOmrH0/JTXGpgWnp3U0dOEkScFt+XB7+UNn6k6f8A8DsNZQ0/UkNlRayNWro50Ad9wjOQTwNpye3r6dzpt1N1/wBL9OXmgpUmjNRLT7lpflWcoWk87AjkjBYYA40Ip3YAjY1oLjPJNbrpDVtIRMYZP5aJKjjC7ew2r6fTTHqe49O9LTU92vnTiXm71MxpbfAlOuGiRY2ID9yd0hGvdLVFnqbKnUFoX5ahM0k02yPJMiMWbIPbIwMZ7n7nTfp+Gy9VXWm69cSTUyVHy0XiSbY6biMl1B7Md3JHAK/TTNICbYCp/iPLd1mhrum6KyyrTq1F4yqqxBnCl8YySEYkfofbTXr3o3on4lUElstnUkTV9lKGlq6dSJkbYMqyjupaPP03ai9/gmg62qkuEFXV1aTT1DMISQ9Lzt8P0CrGqr6eg9NHfh+9l6n6vqOv7DY1tj3GF1emYnbECYGiYAdmZVZv359NVydLQ1Eu6Poa3pb4fVCfEyWW6xpHJUVkgVt8MaqdqpgZZs4x9dunHSdoaw3A3Oj6lcwXannqrfRTjYWkjjVo1J7ZwdTE1881VHS16yQUzFQnmVllUpywGe+RtIPGq/jtvU1j6huzLRNcbBVT091taq65pqknZPES2CEYncAPU4ONCSbph8BGqvNXRPQDrW0T08Mz7UraGZahIZ9xCqwXJCn/AF0pe+s7F09cJI71HNWXSqqY4/DpVI8skW5Wdc8Lhh29SfXTW89K2qCjpYaK41NguFODVw1fi4hn83mRlY4IACHPfLjGm9N1F09GhrJmtlbeo4UjNdBP5XIwuSGGc4AxjPIGmFcbdjzqLpaS6wPb73ZaaeJIhHFtbAUAuAcnnOJD+2hU1srun3hlqpJau2whadl5WSEbWV1Zs5bA7HUwqjZ7vA7sIqumeMzbUnMlQrbOAAMcZ24HtofLWwz/ADNxmikW3CHMamldsKm8sz57cAj150SQVMRMnzdsq7THVR0EckDxRTrCHAT8m8L2YYI1DX6w6cno/wCGdTXapnnppSGc023eRnnAPGAf76Ve92y3s9xslbLXUVTveSAQF46aPn+azE8DgHnJ+utLhTWi/wBh/i9FZLdLdpatHlhd8b4XjLCUEehO0AffS9ULbJR8O+sv4g1GKCeglpxjKy48RYirkkEnuCo/fUsuH8ICOaWOpiihkFdUTQjETyMgOM+pLcfrqkLD07bOi+rLp0zcfCopctU0U0ko/noCAsKk8Y3M+D3OO+rTiuyr0fUXGmRjNbpmSOl24LS7/wArj1C4B59tPFuQ3VIj8tv68u/X9Lc6l7jUWC4yoksPijbFGRghh6bSQdWDQU17p7i6VNYk9uKSLvJw6gqNucd+c4OmfQvWVsv0LR3O2zW650zH5mlkUiJg/KuDj/Fxjt5dLXkVclxpFtdz8FZPJFEPzSYbI+nGrBZeBvT2d6G9/N2JHpYowZCDFmSpkPpvPOME/vqQWuouVRTIt2t9PAWleR4doOxM/wBR9eBx9TqOr1p0/S36HpmS9u17NQHxKmUQbeIwe2f76I09Tc5HqEWF6hKhlMx/IAgOWAYenGlnDsqLbpIzdVkt1dT1NJNA+yEKgiyPDU5DZHvzqr7p8GHnqqYWS4JT01WrbvnZSXeQnLBcdvXVsQU1NDNT/N1EbvUB4tkkoUF8/lHqfTnTmtvNst9xoqCrq1hnikZIqeGEOJZXAGQx5G3PpoKDTFZT1N1XP8MLzB0hDYKu/XNt7xPTkqsaMw2IpI8x7nUvFhp+qpZb91dS1kFSJeYJJ1k2oEyEUjgkEKOOeNNej06tu3xGu/zsU1ustGrA/MqC7JGQgZQecksf30tLYaeqvv8AGL11BA1bBMkVqtSSkGmTcGDlD+ZyB3OcemNOAU6PtNuq7LRdVXaW4Vc4qWihiqMnbs44A7DG3/0nUurq94JZbfamKSSruAIKKcg8cj340pSb3jnoFocU7MWQQNiSMnnOM8HGdUX8VeqLD8Ia+TrDqj4l3W7+Gd9FZFqNohXIP8xhz3xxnnnvjQfggS+MXxwk+F1rjr7307MLZShlMlRgmeQjtED3599fMj4n/Ee8fErq+59VXFhGKyUyQwr2ij/pUfYY1OPxH/iJv3xxvtM9Qnytot4dKSjDlhljksx9TqjTMQWCZLt3Htrbx8SS8Gacm3Q4aV5VKJky9wvv9NdKfhN/DrXfE3qAXK9xvBZLYPGr6hQcMMZECe7H1+gOq1+BXwevnxK6no7ZFEVNSwdpWHkiiHdj9fpr6bUHwup7FYrP0X0NUyUlBaYi8zBGDTS92kYjv64yeM4Gkz5+r6xGhj+yXW6guVFFPQWOipbTbbYBFb1kiwroAACR/wApBP10r1T1TT9LWlb/AF9J8/HSGEVc0T7Chc7d+32A2nUHsHxKtd96Uqr5Pfo0pIJ2pJaxsrJHOAAVMR/MTgkcY0RtHWfS/Udxqbf0rcYKia9CMSvdoSkXhxxRrhORySnrrH1suiqdi15sdnrb7/GqqOWpkkhSrlqdpNOtMBwMd8kFmwO/6nTbqCnj+JFunt/Slr8GK1NFFDWvmJdhGWVQe/r31OpryaSu/hElMp8IQ7jEQVEZ3jGMY4JOP003oKKSmeaKOtnWoqpROISMqgQYIOBxndj/AKdRTV9Sz6si9R8NEX4o2TrT+PVHy9BSiikgVWPiJErKufTDcE6nYpqBK0T11QIqmUHErHIZQCV8vtwNCb/PUR1dCLWmKSV/58zANswAGXnkDHrrQdU9N10sj0t7p5DGwpykqEEBuCE9xgjnRkm1oVoq7qz4a9eV1eJLx1Xbq0QOFQlykdOrcKWAH0H7aQ6M+Fty6RnqfiF11daeK32ZZZ3YSeHv24HHt+vrqzbba76l0rJrndfnKGsUvJCYlBWRcMikgDgAn7+uk+q5YWpHobrZo6m21MJ+bgmh3tM5OdhHoBj0xoSbVICpFZfhyvts6ur71f6C315emJ+WlqJt3EhY7c9sgKP30Rk+DNXVdQT1/VN4qaqC41FRUTw+PtnSFYSyAEehcKONWJ0f09b7baFktVBHSQf8R4BF4IOcI2R/po69GZaRK+nhYSITT/zPzFFPpx2IH9tK7+w6+iF9PJ8MmuVP0e1+nqq+lpmSBpnZ3CAkncx4JAwBpDrnqy+dHWKqsnw+6ZrLrepacyyVMiAU9LHxhgTwzccAajtm+HvWNh+Jd06qitdJX0lTQVUlKrVIT84xt57DJHPf83tqzbbU0HT/AE/TzV8aRSsqePTvMJcTlRkKfbORn176CSi+y8jfVHOXwS+G/wAZr5VyfFWpuVRBcJpmjggr5WDTI24SsV7AAZCj6jXS96itcYo7bUQyyTPh5I4JcnIGBv8ATB+vt9dAbp8Ra6lan6fsdoSSrrBII1Tnw+C2WOeBkcfXQWno2uFvSoqerYJnjmjeoSkfITAbEZdTuJBGcZ7EaLlS2Kooe9a3ae/yw0aU7yUEbLiCBsKXBYkknvjGNA7D0bUWu6y2+qscMQCFZJFQmNJG8x7+gzjP00cusix2ugtlNZfn2utxkoqURF42hDEP4jkHgAD7cfU6e2apuBSWgrL1BUNAzCJhMHZkO48gdx25PtpVJMawYYaBOpfCs601qnp6VsSLSjxCzIEEmfUDIb/pGqx6u+A/Ulz6xuHVfVnXdFHaHaB0q5f+JOm1RtCjt5g2cat7rm2dQVXRF2W3ypFd3ijihkCKXVPKxU+2VyNUzaLZ1RW9TWu237pm41ttohsq5JHbbtdCQe+BjOcjHYe+rcenYGTia0dIQUFs6gobhQzdOW1DD8rFzM1TwxXaexby89uNPOreoupKqzpcfh9aI1tdQUiiMQV5YWx5l2Hg8551rdfh70na7xbaOmvENLbamEpTwyuTLJOhJZgDndyV7+2rCtFHT2i2rW26iD+CPGjpljCK7EEjgYA/+3SOTToiKv6H+HdHYqWo6168ipYnqJFqFE8gDxZB8QsvrwGOPfGpzZetembxXoLDGtULfC8uTF4UUSkg/ocgr+uqs+I90686kmoqm+9PLbkCkiCmBlTLyevcb9mAR9/U6sX4T2Kk6c6WlqrxSrSzO3i1TTKf5cChGGc/cnUttBhLqRO+fCnrDrWlgvVf1LFJdaVDF4Tk7ZdrswK4/L5ixz7Y1NOjP43JQw23qWGpiuNti2fMxnMU6r5UJI7kKAp+q6YfEfqS803T9PcekPEmphMgmnpRkRoQT2xkjO1T9vfQzpeXqjqS4HrK99QzUltVooaeghhwDs4xwBkE8knnVcIONtsnbt5Jff8AqK02uiaW4RUMe4AVLVDbCccBUH9RI/103oOpa3qCG5VNdTT22lidaimn8RWStpu+AvuR5SProjNaqy6TyR3e30EkUUu2cTxBlO7A3D7Zz/06jtr+IvSNT1jU9B0lGfAtQjpX4PkkJYbVVudmSoz7r99FStWidew5616S6Yv3Rd0sVLXm3y18COlQRgKwdXQNjkgkEf8AUdUt8OOgLhbOobrWdUV7dOmwxqTMyb4wSwYMPTkLgEf4xrpGegopTtp6aNZI2RHdsZ25Azg8cDTW9pS1dKv8YoYtl08rIBwVcAopHb8pB/v30HHsx2+ukQe79B/Dn4pzZoZqeaak8Q/MwrtlIZVYhvU7skg+xGq5n+CPw+sdzo6O79cvTTVy1MsEFTnarK2QhOOTggasGu+HtF0fFJ1Ba77UWloXLFHf8wwfIeOV9s/9ho31Z0p0n8SqcwVs4f5dvEieH/iwkYG0EDBB8I8/5tLl4+PJpoMORkx6sj1N8FPh5BLQVU1vNZHAryzFZgUkUhQDuzjGSdWOvw+6dqOmRG1rgoqerRUqKeMYOBgqVP32n9NMKSwUlut38FtVniqbbBEEaNqgbsA5xg84zqr7lYviHT36orK3qqto7OZFeG3UjtPJEp2pGmP8K8ZPfjnOToY+JhivjEL5GWSpsnXxDt1P03aF6t6Ys1FV3BXp6NHlTxW27/DUFT3IJXn76Q6G6w6qvstZZrt05JBVRlfCYwmKKVTkk4+xPb305agn6qt0VJe/GiuFulFPDVxHCSHeriQoOP6R6aZ2ap6wF3us9wvcSWVN9GrOQrxAA5dCRnIzjk60xgoqiqTtb8ktq1Q0bVcOPmYY3hh3AYVmA837qP30Gul/exLCOp1rpqVnjjjqqdPIzbPMpA5wMdzqFWn4YVNmvcF2tPWt7n+XjKTx1SgmcBTuyPy87RzjOpn1KtSlBDaRNLS7HBnmKjld23AwPdl03VCjNOnrJMZr1JdWvtBUwh4BVHxDAiEs+G9uGOD9dI9Q0fTHTFCt2Tp6MmKeBIVMR2yOe4IHcFQefoNCeramisFnTol7i09uvaNQRinlVaqlaXPI45BYFcnnUmh6Ra126lpl6kqUjo2hANS6yGQxgljtPBbOB29dI9MNhq5XR+njNUU6IYI1BcINqRAjBwPYdzj00MN7uFttNRc6exQ1NROwZzEwcSR7cZA9gV/sNbdQh6uyV9BJXT0pkp4aaKv8PLvKeFIUcHd2PHbTOeqtdhsdqsF0mqJqs0hhWpG4LIUcEk44Uk49v7nUjGtsB6+N1Le1tc8UUFqqI5JJpTnZ4auAIt237SfsdN5LZbBbYaXqmSmKRVWfnYGKgMOFJPfAyP20TpbVT1KS1lqSZbmacxMJWZ0dR5kwCeSAT+51B/id8RaDpmw0lZJ01NfKS4gmoYK8QpYiCMuR+UEsgB+h0VTJRYtnmnrbe09vr4yZuPEScSq2V4xj6FTz6k6jHVVV13R32ntsVF81QTQQLWULbR4UincZFPrnaxOPpob8I66pPw9pylsqLYtzknaKVot5ZdmI5B9PIp4AHcakFDD1mlXV3a7dS0sy1cUcFPE1OFWDa2M5I3F3ChTzwW4xqSjfggbvVhttYkMfUdItQaRS6IMsUTA82fXJH76qW5fh9+EkHVkd6rbj8oblN4i2w1PlmmBGSG7gZzkfUanl/wCvZ7bcKCR1rK2GBYxKtOoCKNzY7jJGQTj6a9WdM2moopKvpy3vNXTTTVlFU1aEmnlmj25weNoKg4ORkDHrqSJ5MX6g6wpqmks3TlLY4LNPElOzzKPmIpEdSuw+pwp5+uiHXF26Q6Rvtvo7r1DZKS810YSnp62NWd4sFQV48uTgZJ1THRfV/wAXPh91K/SnX3TdwvtPXVamjqYAGSI7yC6t6LtOTntt4xpv1lTN8Tb5JHevhr85Dap3gk31jJMgjkPKSFgdpUKcg6WPkhMKH4VWS2XOW9XTpy3pXSSH5k10hk8TeDt8PJIznU3mpeozVUVR09VUNDQQxpHPSS02A4Xsu4e+W/8AVpey9OXat6fjt5mjpjBFCsMMyiSWAxgty5zuySBnntqO2vq6vrKyrsFLJDXCgkCVVdI3hAuvDqnbn/2NHoyKl4FrNfumah1tSS0lsv1uPg1dPGdkSysApYA/YH7k6D3D4Q0NZVLW1l1lq6iVW8SNFdHDebaqyA5xuIz99Guq+kUulbSXqt6baaNmeKpqKWTZMwjfIdwDghmUDOM86klsu4qaYVUsCwSQrgQgHdwfIQ3qSdp/XQcGFsjvTtlnorjBP0teaaqp6JJIpKQLggbAPITyzBg2S3HPfT+59SV1srjaZ7Q8NLKcU08E3kKb88j/ABYA/fVf9XwSdP8AW1JLYZamllkoxWVb/mTxGkcBlXsOU7djqbS3XqC7QUPVHgU1XblCR1MYi8OXeAFLgE42kg9vXZ/my99fIoWNFdmhjhaSnKysVlULtw3OGCjnk4BzplN0x0FcrlVtLY4au8JCpKyRFcBgCvfjGfX30lV9adPWa0U11Wgr54qqqSmmq1izIjGLcm4H0y6jI9hrTrq8XOOzU90sF5pDQTp4TSxRgTLtyRlu58/PfjIHbjSSlbDZAbh8OTD1peh0XWf7Py26CGZVeRhDLG648rf4t4cY9sanvwxuPUsFBX22/wBtigeghwtesilalfKB5Tznyg6DdK9aXI3VSDHVRsvnjnCvknHh49eDk86l10qa6mt9RX1EUMJpGapZY9pPhRI5ccepAGkTt6GMiCpm+SgompmZ1SZZpiT4W0jJ2jsCP7kaZxLYLxLJaLlUNFJ8utO1JVITGoO5TIFI53A+hP31ALZ+JDpi818NpsttuVDWNDFTpNWUviouWVclAMkcrz6Yz76sAdb9D9TWGogbqSkS6mj2JxsYzYO0puBJwTjv/Tp8aXkDZCbpaOtulqyp6Nst2qbrR1dHNTTo0bKsUbKTnJ4U7R3H01Im6Ol6Z6bnHRAWCrqEFOktRL4ixTKcHvyeQR9jqEfht+J3xF+LEV2h6it1NFTQMpjuXhbZmZjsVNowreRGbOPQD1ObTp7/AEN8p6m3wUNwppKStYvPIuFMoYoAqn8y5xg85H300/AKT8mKSw3MULXXqCeAVVNPGstRRnbmPxFRCM/SQZ/XTLq25VFu6drqhaGaSSslliqYRlj4bY3SkHg7QScD21tRwVtN8tZrrWVtfL4ZDpEh2oCxY7vQ4Ocf/wANfc6NEVNdaqS42ZKhyXaSUSpgO2GUrk8AFiPpw2kQWQL/AG2aknh6ZstirqqlniR5JZgYmiRm7BMcAD00f6o6YoepL5FcrjYEgpbMoeGpD4kkDtuZccEHOAP10vbenZbrNcaGUs1NI1NKKmolUtTlSPGXd3wV7+nHGg3xcs1/6n6YMPQtdVo9M/jNThtqVSb13AMMN5QGAwfXTqSSFN7PWWzrPpc2Sh6bltlBFVSYilO3+ZGHD9jk/mP9vbUho3S2UlJZqKWjnESKAjU++NQc8so4O4YH21UnwRrrs7vQzUFRT08SPPI9buMkcxj5Pnz5S2Rxq3BJ4cCUEUYUzP4ReMFXCbQMH17carbsaK1oaVFbbqC7SU8FXR1c9b5PD8u4RKuRyfyo3Bx/m+us23oy0UddcbhZ7PVUFTJSuJRB+UrvVgwX6Y2/vqNdd9HdP9Q7L3SOLZJ5UM8QAdt7ZRWBGNvD84z2HoNS+13Ke1UFBJaKn5qWjlahrDIwJk/pTk+oIwR2LBtZ5ScfAyVqxKGWCzWlBNOaiObENPDNxMCRggH0GS3f31pVXOjqbnW0ktRb5axCFa3vKVeONypHbsSC2CMc405ioP4nUypdKQ4ExeVWyCjk+UgjuPynA49NC3+H1rpeuabq6nqJpKyKJkkJO+OaBhheP8SgHHrq73l+LFlFj+4dMUlwtdRFcilyozJOY4hGS8SSPvKgnsFxgY9Maonq3oek6NNFeKKgu09qeUzS/L0xlemRMsc459M/pq7OqIL9QdV0dwpOpBSUVY4pno2KkPtByY92eCQpP/NolUi40Zo6ehrIYHqqtlcT+G3jLkoQB6AEg/XGO2dMmpEeiGdC3SydS2K3dV9JOJaapaWFePCkEyOVdnB5GFCYH00OtfTVbNVVcFR1DVVtorGaKVCzxujBmYj64Ge3B3HUsorTR0l4khp0pLfQxSygqIgI5pWJVipHBwQe+tppXp7sKOtFdCYqcudi74ZBgqu1s/mwT21Hp0SyM2rq7oGn+Zt1opoYYGVKZ8oUWowpBQp6DhuBgduNZs/RPTLWoV9HdvGpDMflXhODHFINwib6qVI+mjsNl6VqIqi61nTsBaCdpw4hbcYwp8zDPqyD/wBWqzs9T1A1wr6zpS1PFBUss/8ADWUqUEg3GQfQnII9OMaYUn/xH+F9q+J9ohMVVNT3u3JvpXQY3r3UN9M+3vpt8L79S3K01lnuBeg6gpZ2+eiqsbpP5hUsvuMLz99e17Qb6OkMze3XPqSv+ItzklmxSUq+EqgZgEIU4LMO7ZII05+IfxIpuk6ujoqyzpV3CNTNB4EwUxRBuWP3yce+va9q6LsRjug+HvRtbUUHVtJQztXVYjrInMjMh3qDvYe/OdTBpZ7dFUUYlH8uPB2RABgeD37cEnXte0w30UN+IK7dR1XXPT1lsFJcpaZKRJUqUiYeGzMC7gj820A/21Obz0ve3+IViqqz5ieI24VEMpG1YpIxzke5LKca9r2ll4AT+ntFLDWQVdTUyACP+bOxzkHBAI/6R39dUz1Rc7ZX/ExusZKe6U9TRx/L+C6jDMjMFlGO4xg/Ua9r2kx+QTLMZulb50vd7xYOoZLbDXxYqq4MN0Xhrh+5wgIA549dfKj46dfr1B1XcbPaL3Pc7PTVBWGpbyvVAdpGPP1wPqde17WzjJW2USboqaply3hqDtA4GpV8Lvh9d+v+p6K0WqhaaWplEUSIOJD65P017XtX5XUdCR8n1Y+C34fumPgr09RU9QkMt6qEEtTWlM4YjJRB7DH66spayaCOS5QSS4kPgLCgG3C/1f3x+n117Xtcl7Zsj4Ih1p8Oun7t081HLRW20xTVK1nzG5YC0o+gwCTnGohYPgfYIJ4TXdQPcIFnaL/dZhiJuSMsMn7a9r2oiMuKqhgtSyQU0Cz1LU4hiTJLOsfAd29sn/XS0EdUYxHNII5du+WaJt2WPOB9P++va9pI7k2N/pQhS0kMAmiuC5apqXWmidf+KrOTn/08/bUE6i6I6ds9bWdRxX1LZS0uZJ4I18RO+Aq85BOMa9r2rBJvRX9Z8VOp+taqbpqyQSUi1CiKleMhd7Bsszt3BwAP+n66tHpuK+w01sor7FJUVsHiNUTt5jFn8objB+uva9q76K0rDFJ/ErhfK6uFx8WjpmRKWniTajb1Vw7Me+Ae3bnRKW5T0VEKKuuDozPtWXdg8seNe17SNbLIrRF75dbdW3iR7TWvUyxQiDiTCxLnDE4/U8++o7ZrJXX/AKivEVzuc9PZIZFipJFXz1RAG4qfRd5AB9hr2vaqfksrRMabo600VcT/AA8zVcrGJZBMS4iBOXL+nDH9tAOgPhx0r0PClBR0NRJE9ykqqqGSbLM8hUKefZUUY9MnXte1J+BIqkHbnJf4KATi2Sy0lQj7FgkWKRA4xvHqSM441HbLZbr0Tfaa2W21pUQXCBJJKiYEhYRkMN3G0gn39R769r2mx+AsDfD6Tq2frbq3qKpkgqrHXVuaSN6jxCphYIpZB2Xanb11MG6gaC90HTVdLUivuaF55oYwkJ/yoO7eUADGva9ppEQZm6fS4zx3ivSHxLYmPHMQZ1Vzltg7A5Gh146it1u60tVgmrqmna8wNNFthBUhFICn2J9vtr2vaWP5AY6/iFNaRQ0tRBPJSTVDPC3hjMPiM6jj14zj/p+mo/17QeN07WV1q6hqaRWV4qsFA7yIQiom30HJyfbXte09gh9mfhbT3Gi6YWpuV4rJqJomDQVaKkUWwjsceYEZ+miFddIb70/Aem6rdBHMU2LDtLIvfHbuSvI7gHXte0mT8Aojd0p+pp7ZUUVLTVcqeG5J+aMc0jRkgBfrxj6/rqF9EVFDcb3b7x1TX3CkuUFT4Jqwkal08x8OQ8bs5AJPIzr2varjpBsviopqK9W2piYy0r1EfjSOse4op/Kwx9tQZq+62PqRLfJO1bRBYY4pWYKkscaKgkyTgMCmT/lDfTXte1MXkZkguFXbrxBDTNSmttNWEgqZXmVlaPgFsjt+bBP+INoH8L7dClDFZnu8lRX2K8ODJTzA/MwY3Dd/lySOeNe17VzWxGHa/p2vfqGiusdzaOKMzCYR8LNC/mUMAeCvbS6XGaC+1dJPb6SdqOENNMlQDJ4bDdhkHIPA769r2lx+AgyPquqorgEjeC5UkjimaWAf8LIBLDHHBLftpKo6ms9HNPa7xY7hCHq1pkEiZWcglhLk8HII4H+DHrr2vaZsIbvl9p7TBVXxqBq6GAGHwqQDzZz5v055OfXQrojq+k6yo616UqlRTTPUGllbxX8MYJCH+rIBPGva9oxAwT1P8OLRfrmt2r6SrlqI5I0ilpZlVoolJfcRySQ5c/pjUqraapuaSU9HRyzNTNHPDVywDdEDwQVPHf8A017XtMKb0e7bILj8vHJb4yJwwKscNwyDkdlByO27TZ6eS/0eHRo5KeQwKhPkOHDbzkdv/Gva9oPwOFrDU2e5VM62e5wTyRMtMZVI4lA2FVAOc4K8D66jN3tdqmqaun6tscyR00EsVRUxHfSy06Lkq6enCk59P117XtVrSIwTbviB8NaqlNt6U6gpZjbcCkpY12uYQcbUUnLEr/h0jfb+ZOuLJ01dLFX3CgvhWdqmNyopZFlIVcKMKFwhP2Ova9oWKS1KG0Xt4IoN85oqiNJQGKtIychGz/75+us3zqu1WpUg8Px4zM6VHylQHNOOcEgc45I17XtNQUB6e11NdX9QVbdRiRa+GGWjSJwWp40RY2KqO247mOP8WhfWlwufRvRc7dP22e+VNNHHvppHKyzZwXKnHYAKT98a9r2hH8gEF6ara+e6L1JYep+opkqYzcKa3V9G4SKR1HAmHBC5Plx6DTvrTqWrpOooKOeghkgu8UFSaKGPIllJ/mgEck7w3/pHvr2vassAa+IfU9Z0ZT0/8JtslJT3SMQi4mdpRCzMWMewnH9Ix76OfDnrMXy2xPDdZ62oZ0hkkiotkcIJGAwGRu5PPsPpr2vaJGL9Z9LTdRyRV6/Nwz0qGNpo1A2wsQ2W3dwhWT6/zDp9YOmwnT6w3OdrrDUBZ4+RC0KsjFFAHrnZ/fXte0kwkUmWqNFdOkrlFPBSTF6ejrCM7TkFJAOMlRjJHHA0rZKSy9DQzWe8Xc+C5WX5aoAZZQUAZY3PlVyuzy9+M+uva9qlsKJHauk7PTPBXTWmn8eNQPEhjPkHmbB55/8AA09r7d/DrfNPco6eR3kaGrieTwwsMikcAd8hj+2va9pk/iShKy9NdL2u52untFsoZpkhEIqfBDSeEibtpfvkjILepz6Y1Dr/APAmy17yyUl1rKWrqpHaNV8yxgTM5RT3HDNgj3X6a9r2opMjJj0j0/F0lcamzWiit6WtpFkzFJ/MpXweHA9DzjPsR6aaRdbdPUNWIbZT0s8FONs81O5aWNvzeIATyBt9BjXte062VyH9r6n6brpkraOulnhrahYZZ2BVlcklcgduVQfcnRGjuFYtJX26KGVaYIxQ+KNkoLEbcen5mONe17SvUixkd67kqLnZq6xdMndXKjSTGDDeTf5otynhuO3fvol0hZ7nS9J2qHxjWVcNMQjJkEDJYZyO4JYH9Ne17Ul5F+whRUE700kN1rCK1VZEkhhXOwDj6Z0KuFNeLrTXKp6Yva0Vx+XKUcrorCORMOpbPbJfaT7fbXte1BiM9K111unTN0uHXTG33OMSU0oqFHgx4Q7ZkHA28jBP1x66G9FXmfqy8UC3iNTNTbpC0EW2OSRJCqSH05DH7kj117XtJJaJZOZepbfbuq6ywX6G4wzx+FFHPsMitvXcGUDsA2OfodOrDUXEQy1UlU9akEvjUrHhmjPIUjHHPvr2vapcVJqxmV5ZeqOh79eKnp/rKxy01bTV8qrUSVJITcQygN2Q7VTI++pX1J05SVVPFNMiPJA/zEMiMUkjR5DuGexHr9jr2vavaSkqEYAo6O70NW1goTDWp4u94JpdsojZgS4P9P5iT9s6x1RDfae5VVRBWyN/AIIzBQeCzeK0kZKDd/WQU5++va9qNkW2TMXilgSS4xUwmnjWCnqKU5Vh3DEH125b9caiVf1zUVPUtb0p1J0JWW2SjMk1HXKqiOqpg+1SDkZJyDjOva9qE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91243" y="2548723"/>
            <a:ext cx="162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Please don’t go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1429" y="1244654"/>
            <a:ext cx="22829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Klassendbuch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Boad</a:t>
            </a:r>
            <a:r>
              <a:rPr lang="en-US" sz="800" strike="sngStrike" dirty="0"/>
              <a:t> Washing(memory)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171" y="1730482"/>
            <a:ext cx="1650389" cy="20609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94171" y="1308893"/>
            <a:ext cx="1809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§Late 10 Minutes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168282" y="1308893"/>
            <a:ext cx="986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Sickday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8282" y="1678225"/>
            <a:ext cx="1650389" cy="206093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063029" y="3791416"/>
            <a:ext cx="21841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</a:t>
            </a:r>
          </a:p>
          <a:p>
            <a:r>
              <a:rPr lang="en-US" dirty="0"/>
              <a:t>St. Martin </a:t>
            </a:r>
            <a:r>
              <a:rPr lang="en-US" dirty="0" err="1"/>
              <a:t>DocHolday</a:t>
            </a:r>
            <a:endParaRPr lang="en-US" dirty="0"/>
          </a:p>
          <a:p>
            <a:r>
              <a:rPr lang="en-US" dirty="0" err="1"/>
              <a:t>KING.Leopoldshafen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101382" y="4108492"/>
            <a:ext cx="2090617" cy="658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0101381" y="1675364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160720" y="1702923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91" y="1830506"/>
            <a:ext cx="1550736" cy="186088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3" y="4253081"/>
            <a:ext cx="678484" cy="66353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320325" y="6196884"/>
            <a:ext cx="1109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Du </a:t>
            </a:r>
            <a:r>
              <a:rPr lang="en-US" sz="800" strike="sngStrike" dirty="0" err="1"/>
              <a:t>bist</a:t>
            </a:r>
            <a:r>
              <a:rPr lang="en-US" sz="800" strike="sngStrike" dirty="0"/>
              <a:t> do </a:t>
            </a:r>
            <a:r>
              <a:rPr lang="en-US" sz="800" strike="sngStrike" dirty="0" err="1"/>
              <a:t>dum</a:t>
            </a:r>
            <a:endParaRPr lang="en-US" sz="800" strike="sngStrike" dirty="0"/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tral</a:t>
            </a:r>
            <a:r>
              <a:rPr lang="en-US" sz="800" strike="sngStrike" dirty="0"/>
              <a:t>) you are so dumb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38856" y="3739159"/>
            <a:ext cx="3196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Erst</a:t>
            </a:r>
            <a:r>
              <a:rPr lang="en-US" dirty="0"/>
              <a:t>-Reuter-</a:t>
            </a:r>
            <a:r>
              <a:rPr lang="en-US" dirty="0" err="1"/>
              <a:t>Schule</a:t>
            </a:r>
            <a:r>
              <a:rPr lang="en-US" dirty="0"/>
              <a:t>, </a:t>
            </a:r>
            <a:r>
              <a:rPr lang="en-US" dirty="0" err="1"/>
              <a:t>Deitzenbach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93315" y="1024198"/>
            <a:ext cx="1798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/>
              <a:t>Eva Braun, </a:t>
            </a:r>
            <a:r>
              <a:rPr lang="en-US" sz="800" strike="sngStrike" dirty="0" err="1"/>
              <a:t>Verand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Wishiwashi</a:t>
            </a:r>
            <a:endParaRPr lang="en-US" sz="800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-49514" y="935309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1996, 2014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60262" y="122750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6572" y="1304640"/>
            <a:ext cx="620199" cy="221693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Age 13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640767" y="6284905"/>
            <a:ext cx="225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Court: Penny Courting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48" y="1699209"/>
            <a:ext cx="696929" cy="104729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098277" y="4123185"/>
            <a:ext cx="12186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10x10=100</a:t>
            </a:r>
          </a:p>
          <a:p>
            <a:r>
              <a:rPr lang="en-US" dirty="0"/>
              <a:t>10x20=200</a:t>
            </a:r>
          </a:p>
          <a:p>
            <a:r>
              <a:rPr lang="en-US" dirty="0"/>
              <a:t>Plus 0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19793" y="4157649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Connector 36"/>
          <p:cNvCxnSpPr>
            <a:stCxn id="35" idx="2"/>
          </p:cNvCxnSpPr>
          <p:nvPr/>
        </p:nvCxnSpPr>
        <p:spPr>
          <a:xfrm flipV="1">
            <a:off x="2433926" y="4157649"/>
            <a:ext cx="746506" cy="85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793" y="5019721"/>
            <a:ext cx="678484" cy="663539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082461" y="5093935"/>
            <a:ext cx="1449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 home </a:t>
            </a:r>
            <a:r>
              <a:rPr lang="en-US" strike="sngStrike" dirty="0" err="1"/>
              <a:t>ami</a:t>
            </a:r>
            <a:endParaRPr lang="en-US" strike="sngStrike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27904" y="5033938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2478753" y="5037592"/>
            <a:ext cx="1644197" cy="461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64" y="6007076"/>
            <a:ext cx="678484" cy="66353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19792" y="5883280"/>
            <a:ext cx="2028267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854014" y="2692288"/>
            <a:ext cx="151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will get chalk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5940" y="4288794"/>
            <a:ext cx="638351" cy="62427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4294208" y="4179251"/>
            <a:ext cx="746506" cy="858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4357706" y="4219755"/>
            <a:ext cx="917122" cy="858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4597065" y="396829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24968" y="4254820"/>
            <a:ext cx="1056945" cy="7386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98" y="1541755"/>
            <a:ext cx="1876425" cy="2438400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045924" y="1708843"/>
            <a:ext cx="1658400" cy="1119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3854014" y="1710093"/>
            <a:ext cx="1407226" cy="13105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4170369" y="1785963"/>
            <a:ext cx="828221" cy="108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36600" y="447061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10x10=100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1431" y="4156261"/>
            <a:ext cx="1180482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94" y="4205004"/>
            <a:ext cx="499317" cy="75034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978339" y="4868590"/>
            <a:ext cx="84830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I will get chalk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039541" y="4169650"/>
            <a:ext cx="853363" cy="8768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Connector 62"/>
          <p:cNvCxnSpPr/>
          <p:nvPr/>
        </p:nvCxnSpPr>
        <p:spPr>
          <a:xfrm flipV="1">
            <a:off x="7212832" y="4080418"/>
            <a:ext cx="828221" cy="1089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524973" y="4337631"/>
            <a:ext cx="6078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Wisiwashi</a:t>
            </a:r>
            <a:endParaRPr lang="en-US" sz="800" strike="sngStrike" dirty="0"/>
          </a:p>
          <a:p>
            <a:r>
              <a:rPr lang="en-US" sz="800" strike="sngStrike" dirty="0" err="1"/>
              <a:t>Braun,eva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864" y="4124892"/>
            <a:ext cx="606523" cy="788172"/>
          </a:xfrm>
          <a:prstGeom prst="rect">
            <a:avLst/>
          </a:prstGeom>
        </p:spPr>
      </p:pic>
      <p:sp>
        <p:nvSpPr>
          <p:cNvPr id="66" name="Rectangle 65"/>
          <p:cNvSpPr/>
          <p:nvPr/>
        </p:nvSpPr>
        <p:spPr>
          <a:xfrm>
            <a:off x="8188082" y="4193285"/>
            <a:ext cx="1050601" cy="7965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8243229" y="4251190"/>
            <a:ext cx="1056945" cy="7386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8254861" y="446698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10x10=100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119692" y="4152631"/>
            <a:ext cx="1180482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005279" y="4293157"/>
            <a:ext cx="536421" cy="34346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7959798" y="4163062"/>
            <a:ext cx="1340376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44418" y="4169650"/>
            <a:ext cx="1340376" cy="8371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280" y="5173899"/>
            <a:ext cx="587145" cy="58714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5290526" y="269228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08" y="5268873"/>
            <a:ext cx="530276" cy="39719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50" y="5217002"/>
            <a:ext cx="572871" cy="42910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 flipV="1">
            <a:off x="5387986" y="5214825"/>
            <a:ext cx="1525335" cy="512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5436306" y="5090580"/>
            <a:ext cx="1340376" cy="670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135" y="4196342"/>
            <a:ext cx="739181" cy="1139401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892" y="5957549"/>
            <a:ext cx="710118" cy="710118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798" y="1612080"/>
            <a:ext cx="427627" cy="659160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984" y="1637016"/>
            <a:ext cx="493404" cy="59208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2536" y="1637457"/>
            <a:ext cx="427627" cy="659160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874" y="1630772"/>
            <a:ext cx="493404" cy="59208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-32160" y="3767861"/>
            <a:ext cx="12224159" cy="44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8330" y="4081924"/>
            <a:ext cx="12382252" cy="226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60" y="1038039"/>
            <a:ext cx="1197674" cy="798449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853891" y="1068968"/>
            <a:ext cx="2791331" cy="39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4428539" y="1082541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1992, 1994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6878856" y="2154604"/>
            <a:ext cx="80342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Herr Koenig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6942176" y="2257543"/>
            <a:ext cx="296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7a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6884419" y="2369631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September 15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6353530" y="1699399"/>
            <a:ext cx="1717290" cy="21160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23446" y="382395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1992/3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0" y="935308"/>
            <a:ext cx="12192000" cy="59226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688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714714"/>
            <a:ext cx="5876190" cy="54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927005"/>
            <a:ext cx="3624147" cy="293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4196459"/>
            <a:ext cx="3507481" cy="2564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1021066"/>
            <a:ext cx="3865756" cy="1375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946" y="2381502"/>
            <a:ext cx="3865756" cy="919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998" y="3286533"/>
            <a:ext cx="3849704" cy="3474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00" y="991922"/>
            <a:ext cx="3464483" cy="41562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8995" y="4875296"/>
            <a:ext cx="961479" cy="1885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95" y="2617770"/>
            <a:ext cx="2917814" cy="3231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994" y="2623227"/>
            <a:ext cx="2134854" cy="1568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8273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2354" y="2804130"/>
            <a:ext cx="2832387" cy="1653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59" y="2960468"/>
            <a:ext cx="2033921" cy="1333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73850" y="5377945"/>
            <a:ext cx="505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KOCHEMAN: </a:t>
            </a:r>
            <a:r>
              <a:rPr lang="en-US" strike="sngStrike" dirty="0"/>
              <a:t>Steve.meiers@gmail.com</a:t>
            </a:r>
          </a:p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michealea,Angela.St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Martin.flea</a:t>
            </a:r>
            <a:r>
              <a:rPr lang="en-US" sz="800" strike="sngStrike" dirty="0"/>
              <a:t>[]):  </a:t>
            </a:r>
            <a:r>
              <a:rPr lang="en-US" dirty="0"/>
              <a:t>gabrielfisahn@googlemail.com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5319087" y="5077893"/>
            <a:ext cx="664426" cy="13577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2408" y="5535957"/>
            <a:ext cx="321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Jason.Nygel.meiers@icloud.com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72406" y="4376562"/>
            <a:ext cx="297338" cy="132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76700" y="4203894"/>
            <a:ext cx="1058332" cy="144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13400" y="5464326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3044" y="5391707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57689"/>
            <a:ext cx="12025752" cy="5877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97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905" y="714714"/>
            <a:ext cx="5876190" cy="54285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" y="927005"/>
            <a:ext cx="3624147" cy="29384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9" y="4196459"/>
            <a:ext cx="3507481" cy="25644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946" y="1021066"/>
            <a:ext cx="3865756" cy="13751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2946" y="2381502"/>
            <a:ext cx="3865756" cy="9197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8998" y="3286533"/>
            <a:ext cx="3849704" cy="347435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04600" y="991922"/>
            <a:ext cx="3464483" cy="41562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08995" y="4875296"/>
            <a:ext cx="961479" cy="18855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7695" y="2617770"/>
            <a:ext cx="2917814" cy="323179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994" y="2623227"/>
            <a:ext cx="2134854" cy="156833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82734"/>
            <a:ext cx="12025752" cy="59508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j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2354" y="2804130"/>
            <a:ext cx="2832387" cy="165397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96159" y="2960468"/>
            <a:ext cx="2033921" cy="133321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373850" y="5377945"/>
            <a:ext cx="50547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KOCHEMAN: </a:t>
            </a:r>
            <a:r>
              <a:rPr lang="en-US" strike="sngStrike" dirty="0"/>
              <a:t>Steve.meiers@gmail.com</a:t>
            </a:r>
          </a:p>
          <a:p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michealea,Angela.St</a:t>
            </a:r>
            <a:r>
              <a:rPr lang="en-US" sz="800" strike="sngStrike" dirty="0"/>
              <a:t>. </a:t>
            </a:r>
            <a:r>
              <a:rPr lang="en-US" sz="800" strike="sngStrike" dirty="0" err="1"/>
              <a:t>Martin.flea</a:t>
            </a:r>
            <a:r>
              <a:rPr lang="en-US" sz="800" strike="sngStrike" dirty="0"/>
              <a:t>[]):  </a:t>
            </a:r>
            <a:r>
              <a:rPr lang="en-US" dirty="0"/>
              <a:t>gabrielfisahn@googlemail.com</a:t>
            </a:r>
          </a:p>
        </p:txBody>
      </p:sp>
      <p:sp>
        <p:nvSpPr>
          <p:cNvPr id="22" name="Can 21"/>
          <p:cNvSpPr/>
          <p:nvPr/>
        </p:nvSpPr>
        <p:spPr>
          <a:xfrm rot="5400000">
            <a:off x="5319087" y="5077893"/>
            <a:ext cx="664426" cy="135778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482408" y="5535957"/>
            <a:ext cx="321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Jason.Nygel.meiers@icloud.com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972406" y="4376562"/>
            <a:ext cx="297338" cy="132454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776700" y="4203894"/>
            <a:ext cx="1058332" cy="14423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13400" y="5464326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733044" y="5391707"/>
            <a:ext cx="19625" cy="6288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58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7BC583-411F-4283-A827-5BA1B08273EC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262E8F-48AB-45FB-86E1-C5924F7BEFA0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0D6291-7F4B-4945-BDCB-488AF039DCFE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21A90-3B8A-490E-B4D2-C0E1F2C3DF7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78F032-C325-4260-8590-CAF9A986DDE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0" y="2947841"/>
            <a:ext cx="375825" cy="532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93EAEF-06C6-4528-92D7-035A7D114B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89" y="3920418"/>
            <a:ext cx="350713" cy="51753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9CF8204-B371-4DA9-9252-75EF52979F85}"/>
              </a:ext>
            </a:extLst>
          </p:cNvPr>
          <p:cNvSpPr/>
          <p:nvPr/>
        </p:nvSpPr>
        <p:spPr>
          <a:xfrm>
            <a:off x="5493008" y="239814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ATOMPHYSICS</a:t>
            </a:r>
          </a:p>
        </p:txBody>
      </p:sp>
      <p:pic>
        <p:nvPicPr>
          <p:cNvPr id="26" name="Picture 2" descr="English G, Ausgabe B, Rs Gsch, neu (Geheftet) | Buchhandlung Sommer">
            <a:extLst>
              <a:ext uri="{FF2B5EF4-FFF2-40B4-BE49-F238E27FC236}">
                <a16:creationId xmlns:a16="http://schemas.microsoft.com/office/drawing/2014/main" id="{E71A66F7-9DF1-4243-A7B7-48836F895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058" y="5342665"/>
            <a:ext cx="327785" cy="45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F3A6926-8162-4C37-91A1-222208C0E611}"/>
              </a:ext>
            </a:extLst>
          </p:cNvPr>
          <p:cNvSpPr txBox="1"/>
          <p:nvPr/>
        </p:nvSpPr>
        <p:spPr>
          <a:xfrm>
            <a:off x="6817846" y="832694"/>
            <a:ext cx="144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!ESL 10Y !DSL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AC7F483-0D12-4391-930B-AFF23A74E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634" y="4282871"/>
            <a:ext cx="434153" cy="28943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BFC6B15-1E4B-4D00-9D42-3B3E7B7601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820" y="4784925"/>
            <a:ext cx="450946" cy="336475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47FEF75-F496-488B-A047-59B315B36FD5}"/>
              </a:ext>
            </a:extLst>
          </p:cNvPr>
          <p:cNvSpPr/>
          <p:nvPr/>
        </p:nvSpPr>
        <p:spPr>
          <a:xfrm>
            <a:off x="5499670" y="966444"/>
            <a:ext cx="1282066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NAVY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BD36957-DE5E-41A0-9856-489E33F13D8E}"/>
              </a:ext>
            </a:extLst>
          </p:cNvPr>
          <p:cNvSpPr/>
          <p:nvPr/>
        </p:nvSpPr>
        <p:spPr>
          <a:xfrm>
            <a:off x="2326295" y="2953115"/>
            <a:ext cx="85953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1991/2</a:t>
            </a:r>
          </a:p>
          <a:p>
            <a:endParaRPr lang="en-US" dirty="0"/>
          </a:p>
          <a:p>
            <a:r>
              <a:rPr lang="en-US" dirty="0"/>
              <a:t>1992/3</a:t>
            </a:r>
          </a:p>
          <a:p>
            <a:endParaRPr lang="en-US" dirty="0"/>
          </a:p>
          <a:p>
            <a:r>
              <a:rPr lang="en-US" dirty="0"/>
              <a:t>1993/4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846381C5-51AC-4BF3-856C-530787A3A2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73" y="3684457"/>
            <a:ext cx="293324" cy="37776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8BCF853-E807-4A28-89F1-CDED668B4C14}"/>
              </a:ext>
            </a:extLst>
          </p:cNvPr>
          <p:cNvSpPr/>
          <p:nvPr/>
        </p:nvSpPr>
        <p:spPr>
          <a:xfrm>
            <a:off x="3555320" y="2932060"/>
            <a:ext cx="433132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r>
              <a:rPr lang="en-US" dirty="0"/>
              <a:t>7</a:t>
            </a:r>
            <a:r>
              <a:rPr lang="en-US" baseline="30000" dirty="0"/>
              <a:t>th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74203D1-D63B-4ECB-8ADD-FC41859C9561}"/>
              </a:ext>
            </a:extLst>
          </p:cNvPr>
          <p:cNvSpPr/>
          <p:nvPr/>
        </p:nvSpPr>
        <p:spPr>
          <a:xfrm>
            <a:off x="2413418" y="5215881"/>
            <a:ext cx="1127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1996/7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1DE6A8D4-FE65-4550-9788-79882BB50F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020" y="5065339"/>
            <a:ext cx="360872" cy="46475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B38BF51D-8AC4-4C92-A638-5531602944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5080542"/>
            <a:ext cx="340131" cy="480502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76CAFEA9-59D5-4E3C-8E5F-BEDEF6EC77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441" y="2926017"/>
            <a:ext cx="263739" cy="352105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68853EED-F331-4F2A-B4E8-499879F0817E}"/>
              </a:ext>
            </a:extLst>
          </p:cNvPr>
          <p:cNvSpPr/>
          <p:nvPr/>
        </p:nvSpPr>
        <p:spPr>
          <a:xfrm>
            <a:off x="2285420" y="855839"/>
            <a:ext cx="976549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  <a:p>
            <a:endParaRPr lang="en-US" dirty="0"/>
          </a:p>
          <a:p>
            <a:r>
              <a:rPr lang="en-US" dirty="0"/>
              <a:t>1987/8</a:t>
            </a:r>
          </a:p>
          <a:p>
            <a:endParaRPr lang="en-US" dirty="0"/>
          </a:p>
          <a:p>
            <a:r>
              <a:rPr lang="en-US" dirty="0"/>
              <a:t>1988/9</a:t>
            </a:r>
          </a:p>
          <a:p>
            <a:endParaRPr lang="en-US" dirty="0"/>
          </a:p>
          <a:p>
            <a:r>
              <a:rPr lang="en-US" dirty="0"/>
              <a:t>1990/91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94ADFDF-B2AD-4904-A515-507427AC2251}"/>
              </a:ext>
            </a:extLst>
          </p:cNvPr>
          <p:cNvSpPr/>
          <p:nvPr/>
        </p:nvSpPr>
        <p:spPr>
          <a:xfrm>
            <a:off x="5513012" y="329082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2801502-376C-4B53-B47D-298D61033731}"/>
              </a:ext>
            </a:extLst>
          </p:cNvPr>
          <p:cNvSpPr/>
          <p:nvPr/>
        </p:nvSpPr>
        <p:spPr>
          <a:xfrm>
            <a:off x="5501934" y="374738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A5759B1-5F69-4DA2-8CAE-F7B278A109CC}"/>
              </a:ext>
            </a:extLst>
          </p:cNvPr>
          <p:cNvSpPr/>
          <p:nvPr/>
        </p:nvSpPr>
        <p:spPr>
          <a:xfrm>
            <a:off x="5507090" y="418030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AB57DB-9859-4A33-A205-8053D8E8BCFC}"/>
              </a:ext>
            </a:extLst>
          </p:cNvPr>
          <p:cNvSpPr/>
          <p:nvPr/>
        </p:nvSpPr>
        <p:spPr>
          <a:xfrm>
            <a:off x="5502205" y="2202090"/>
            <a:ext cx="1275077" cy="1815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RHEIN-MAIN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3D47CE6-63A1-4B31-B5B1-75A2EA4622A4}"/>
              </a:ext>
            </a:extLst>
          </p:cNvPr>
          <p:cNvSpPr/>
          <p:nvPr/>
        </p:nvSpPr>
        <p:spPr>
          <a:xfrm>
            <a:off x="5525212" y="1768359"/>
            <a:ext cx="1275077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NEW YORK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BA201AC-0903-4D2F-9317-F2058474AC11}"/>
              </a:ext>
            </a:extLst>
          </p:cNvPr>
          <p:cNvSpPr/>
          <p:nvPr/>
        </p:nvSpPr>
        <p:spPr>
          <a:xfrm>
            <a:off x="5519418" y="1338956"/>
            <a:ext cx="1255959" cy="44861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PRISON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244F38B-62D0-40A1-A3EA-DCD93F9C07A5}"/>
              </a:ext>
            </a:extLst>
          </p:cNvPr>
          <p:cNvSpPr/>
          <p:nvPr/>
        </p:nvSpPr>
        <p:spPr>
          <a:xfrm>
            <a:off x="5507409" y="282663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Sept 11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478CED0-469A-4BAD-8085-FD615DC8A599}"/>
              </a:ext>
            </a:extLst>
          </p:cNvPr>
          <p:cNvSpPr txBox="1"/>
          <p:nvPr/>
        </p:nvSpPr>
        <p:spPr>
          <a:xfrm>
            <a:off x="3484328" y="24628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4th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46257E3-0841-4F2F-963C-22515E58E6CA}"/>
              </a:ext>
            </a:extLst>
          </p:cNvPr>
          <p:cNvSpPr txBox="1"/>
          <p:nvPr/>
        </p:nvSpPr>
        <p:spPr>
          <a:xfrm>
            <a:off x="3451386" y="1923748"/>
            <a:ext cx="500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3rd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9A053DA-DEC5-4AD7-B4C2-A4CD71C061D2}"/>
              </a:ext>
            </a:extLst>
          </p:cNvPr>
          <p:cNvSpPr txBox="1"/>
          <p:nvPr/>
        </p:nvSpPr>
        <p:spPr>
          <a:xfrm>
            <a:off x="3473331" y="1423458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2nd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2415F423-37A2-4832-B111-73E26310BB9F}"/>
              </a:ext>
            </a:extLst>
          </p:cNvPr>
          <p:cNvSpPr txBox="1"/>
          <p:nvPr/>
        </p:nvSpPr>
        <p:spPr>
          <a:xfrm>
            <a:off x="3448957" y="932277"/>
            <a:ext cx="465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0A90A96-38A4-4055-89FC-7652A568AC9A}"/>
              </a:ext>
            </a:extLst>
          </p:cNvPr>
          <p:cNvSpPr txBox="1"/>
          <p:nvPr/>
        </p:nvSpPr>
        <p:spPr>
          <a:xfrm>
            <a:off x="3460327" y="522118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9th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477892A-9183-4A4F-B830-43F0AFB879B4}"/>
              </a:ext>
            </a:extLst>
          </p:cNvPr>
          <p:cNvSpPr/>
          <p:nvPr/>
        </p:nvSpPr>
        <p:spPr>
          <a:xfrm>
            <a:off x="5528170" y="51220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KING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2E03EF8-F673-4F72-BBB4-352C22465B81}"/>
              </a:ext>
            </a:extLst>
          </p:cNvPr>
          <p:cNvSpPr txBox="1"/>
          <p:nvPr/>
        </p:nvSpPr>
        <p:spPr>
          <a:xfrm>
            <a:off x="3612372" y="5699367"/>
            <a:ext cx="617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11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12th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3336CF0-0311-4C59-9A61-FEA09E46AC28}"/>
              </a:ext>
            </a:extLst>
          </p:cNvPr>
          <p:cNvSpPr/>
          <p:nvPr/>
        </p:nvSpPr>
        <p:spPr>
          <a:xfrm>
            <a:off x="1286969" y="6095654"/>
            <a:ext cx="1389803" cy="30061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1F55586C-A8D4-4582-B714-BC0BBE31FFE8}"/>
              </a:ext>
            </a:extLst>
          </p:cNvPr>
          <p:cNvSpPr txBox="1"/>
          <p:nvPr/>
        </p:nvSpPr>
        <p:spPr>
          <a:xfrm>
            <a:off x="1469918" y="6300317"/>
            <a:ext cx="12166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Apprentice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7AC0D6-5A3E-4B3A-8ADE-8B5C847CC4B1}"/>
              </a:ext>
            </a:extLst>
          </p:cNvPr>
          <p:cNvSpPr txBox="1"/>
          <p:nvPr/>
        </p:nvSpPr>
        <p:spPr>
          <a:xfrm>
            <a:off x="1240287" y="5890736"/>
            <a:ext cx="1330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568F8E2-C31A-4549-9B5A-4CD4E196F2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119" y="5573250"/>
            <a:ext cx="311219" cy="44059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F146E5C-DD06-47CF-B366-7D72A19B86D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34" y="5814018"/>
            <a:ext cx="311219" cy="44059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4AB4F48-6B40-4F2C-84D0-A8B1EC8F1B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908" y="6110002"/>
            <a:ext cx="311219" cy="44059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30F7E101-FAB9-4690-9058-0A5F8A9102D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1610" y="917600"/>
            <a:ext cx="326821" cy="410326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317F37D-DD69-4975-AE68-C0BCABCAE2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10" y="1355674"/>
            <a:ext cx="314985" cy="420520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3ED007B-E447-40FD-A520-D0D265F6DF8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995" y="937675"/>
            <a:ext cx="476255" cy="497580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CBE93BF-D5EE-408F-82F7-5F747B28AD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502" y="1451764"/>
            <a:ext cx="476255" cy="497580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94646198-4F5A-42B3-A8EC-FF4E50ED300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1945978"/>
            <a:ext cx="476255" cy="49758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496610AD-7EBC-41E8-811B-E2130091B67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086" y="1799532"/>
            <a:ext cx="410326" cy="41032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B52E093C-734F-4290-A5E0-80A6B05477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62" y="3953884"/>
            <a:ext cx="336056" cy="448652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FED7439B-8AAF-4C7A-9A3A-C7F157FE51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005" y="2964890"/>
            <a:ext cx="326083" cy="46065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33CAF654-ADA6-47E8-A2EA-F0B3DD0823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699" y="2419323"/>
            <a:ext cx="476255" cy="497580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8EE0A8B-EEFD-4501-9E63-146945F51A5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021" y="2251720"/>
            <a:ext cx="315323" cy="413459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2C4251F-6337-4487-B349-B81BAB73699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266" y="5214286"/>
            <a:ext cx="399285" cy="564069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538F188-005F-4096-8068-6BDED3C330FA}"/>
              </a:ext>
            </a:extLst>
          </p:cNvPr>
          <p:cNvSpPr/>
          <p:nvPr/>
        </p:nvSpPr>
        <p:spPr>
          <a:xfrm flipH="1">
            <a:off x="1258320" y="5889991"/>
            <a:ext cx="1474897" cy="6695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FA437A19-F839-4257-A5F9-14AF0C1E2C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13" y="3938216"/>
            <a:ext cx="324011" cy="44382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78338373-683A-483B-972B-18A137576A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10" y="2964896"/>
            <a:ext cx="311949" cy="393056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0D7E12AD-AF4C-4927-BDEF-F791E7C19E8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387" y="3452982"/>
            <a:ext cx="321102" cy="443827"/>
          </a:xfrm>
          <a:prstGeom prst="rect">
            <a:avLst/>
          </a:prstGeom>
        </p:spPr>
      </p:pic>
      <p:sp>
        <p:nvSpPr>
          <p:cNvPr id="143" name="TextBox 142">
            <a:extLst>
              <a:ext uri="{FF2B5EF4-FFF2-40B4-BE49-F238E27FC236}">
                <a16:creationId xmlns:a16="http://schemas.microsoft.com/office/drawing/2014/main" id="{782E7910-F4CF-40BC-A7DD-DCA693AE2B2E}"/>
              </a:ext>
            </a:extLst>
          </p:cNvPr>
          <p:cNvSpPr txBox="1"/>
          <p:nvPr/>
        </p:nvSpPr>
        <p:spPr>
          <a:xfrm>
            <a:off x="6288395" y="1848272"/>
            <a:ext cx="5068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Hudson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1D63BDC-721B-4A27-BC3A-107143364AAE}"/>
              </a:ext>
            </a:extLst>
          </p:cNvPr>
          <p:cNvSpPr txBox="1"/>
          <p:nvPr/>
        </p:nvSpPr>
        <p:spPr>
          <a:xfrm>
            <a:off x="6376639" y="1384103"/>
            <a:ext cx="4276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J-10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73CA2A1-D57A-4964-AC7A-5C47675203FC}"/>
              </a:ext>
            </a:extLst>
          </p:cNvPr>
          <p:cNvSpPr txBox="1"/>
          <p:nvPr/>
        </p:nvSpPr>
        <p:spPr>
          <a:xfrm>
            <a:off x="6322137" y="907639"/>
            <a:ext cx="460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Marlin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3700823-5BEA-45D8-B366-CC57D5C9A3E9}"/>
              </a:ext>
            </a:extLst>
          </p:cNvPr>
          <p:cNvSpPr txBox="1"/>
          <p:nvPr/>
        </p:nvSpPr>
        <p:spPr>
          <a:xfrm>
            <a:off x="5352042" y="5058328"/>
            <a:ext cx="1241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Gustav-</a:t>
            </a:r>
            <a:r>
              <a:rPr lang="en-US" sz="800" dirty="0" err="1"/>
              <a:t>Nachtigal</a:t>
            </a:r>
            <a:r>
              <a:rPr lang="en-US" sz="800" dirty="0"/>
              <a:t>-</a:t>
            </a:r>
            <a:r>
              <a:rPr lang="en-US" sz="800" dirty="0" err="1"/>
              <a:t>Stasase</a:t>
            </a:r>
            <a:endParaRPr lang="en-US" sz="800" dirty="0"/>
          </a:p>
        </p:txBody>
      </p:sp>
      <p:pic>
        <p:nvPicPr>
          <p:cNvPr id="155" name="Picture 154">
            <a:extLst>
              <a:ext uri="{FF2B5EF4-FFF2-40B4-BE49-F238E27FC236}">
                <a16:creationId xmlns:a16="http://schemas.microsoft.com/office/drawing/2014/main" id="{AC57C434-6610-4F24-A745-7A07087CDF6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222" y="5341018"/>
            <a:ext cx="291885" cy="403442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66B08F79-B4C6-436A-B4FA-615EAA16328F}"/>
              </a:ext>
            </a:extLst>
          </p:cNvPr>
          <p:cNvSpPr txBox="1"/>
          <p:nvPr/>
        </p:nvSpPr>
        <p:spPr>
          <a:xfrm>
            <a:off x="5772835" y="2869582"/>
            <a:ext cx="9444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Dr. </a:t>
            </a:r>
            <a:r>
              <a:rPr lang="en-US" sz="900" dirty="0" err="1"/>
              <a:t>Heus</a:t>
            </a:r>
            <a:r>
              <a:rPr lang="en-US" sz="900" dirty="0"/>
              <a:t> </a:t>
            </a:r>
            <a:r>
              <a:rPr lang="en-US" sz="900" dirty="0" err="1"/>
              <a:t>Starsse</a:t>
            </a:r>
            <a:endParaRPr lang="en-US" sz="900" dirty="0"/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99D04902-F6E0-46EF-9AC7-03188C3E5D34}"/>
              </a:ext>
            </a:extLst>
          </p:cNvPr>
          <p:cNvSpPr txBox="1"/>
          <p:nvPr/>
        </p:nvSpPr>
        <p:spPr>
          <a:xfrm>
            <a:off x="5799418" y="3327437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68DDD368-16D2-4366-9695-7D4D7B233839}"/>
              </a:ext>
            </a:extLst>
          </p:cNvPr>
          <p:cNvSpPr txBox="1"/>
          <p:nvPr/>
        </p:nvSpPr>
        <p:spPr>
          <a:xfrm>
            <a:off x="5874330" y="4104949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20EAF863-A67A-4088-856C-A197933A0F56}"/>
              </a:ext>
            </a:extLst>
          </p:cNvPr>
          <p:cNvSpPr txBox="1"/>
          <p:nvPr/>
        </p:nvSpPr>
        <p:spPr>
          <a:xfrm>
            <a:off x="5846229" y="3731494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46F9AA1F-8B6C-456F-905B-6B6E097B7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6" y="3694559"/>
            <a:ext cx="251445" cy="35521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224D7CF-140C-459D-A838-5485E83459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144" y="3295064"/>
            <a:ext cx="282975" cy="377786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C944A5B3-5BA9-483F-A948-EFC975B3A1D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3460732"/>
            <a:ext cx="448651" cy="448651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ECE21719-312B-4F95-BEFE-FCEFF6872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911" y="3307293"/>
            <a:ext cx="293324" cy="377765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6D0C7A6D-DAC1-4B26-A822-8CBE8B12DF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720" y="2939352"/>
            <a:ext cx="273399" cy="352105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D47CB5AB-8487-4A09-AC67-E0729C9E0CAE}"/>
              </a:ext>
            </a:extLst>
          </p:cNvPr>
          <p:cNvSpPr/>
          <p:nvPr/>
        </p:nvSpPr>
        <p:spPr>
          <a:xfrm>
            <a:off x="10877614" y="136255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MONESTARY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0926AE1-A293-4C13-B1DE-00402DD897CF}"/>
              </a:ext>
            </a:extLst>
          </p:cNvPr>
          <p:cNvSpPr/>
          <p:nvPr/>
        </p:nvSpPr>
        <p:spPr>
          <a:xfrm>
            <a:off x="5519078" y="6140062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SYMPHONY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A166AE9-2649-4430-8A9B-0EAE96B43B7C}"/>
              </a:ext>
            </a:extLst>
          </p:cNvPr>
          <p:cNvSpPr/>
          <p:nvPr/>
        </p:nvSpPr>
        <p:spPr>
          <a:xfrm>
            <a:off x="10862686" y="935486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ORCHESTRA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2999B6A-2F0C-4DF8-9112-A263C8A2C112}"/>
              </a:ext>
            </a:extLst>
          </p:cNvPr>
          <p:cNvSpPr txBox="1"/>
          <p:nvPr/>
        </p:nvSpPr>
        <p:spPr>
          <a:xfrm>
            <a:off x="5997507" y="5686867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Haendelstrasse</a:t>
            </a:r>
            <a:endParaRPr lang="en-US" sz="800" dirty="0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8258B898-0E57-49C5-B98A-DD8F4D25F4E5}"/>
              </a:ext>
            </a:extLst>
          </p:cNvPr>
          <p:cNvSpPr/>
          <p:nvPr/>
        </p:nvSpPr>
        <p:spPr>
          <a:xfrm>
            <a:off x="5493008" y="569206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!WAR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58D572-6D4A-40CA-A9F7-771B87D9CE2B}"/>
              </a:ext>
            </a:extLst>
          </p:cNvPr>
          <p:cNvSpPr txBox="1"/>
          <p:nvPr/>
        </p:nvSpPr>
        <p:spPr>
          <a:xfrm>
            <a:off x="5946133" y="570529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Friednstrasse</a:t>
            </a:r>
            <a:endParaRPr lang="en-US" sz="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3EB9A3-1EF4-4A53-83AD-6B6588FE5C94}"/>
              </a:ext>
            </a:extLst>
          </p:cNvPr>
          <p:cNvSpPr txBox="1"/>
          <p:nvPr/>
        </p:nvSpPr>
        <p:spPr>
          <a:xfrm>
            <a:off x="11443027" y="1351091"/>
            <a:ext cx="6495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Klosterweg</a:t>
            </a:r>
            <a:endParaRPr lang="en-US" sz="800" dirty="0"/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A35246FD-7D0C-4A40-AD5A-AA89DFD638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679" y="4461470"/>
            <a:ext cx="292335" cy="416734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DC15F3AF-FEBD-4ED3-84AA-30F0E668A6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314" y="4039680"/>
            <a:ext cx="302799" cy="389968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31EB9F56-921D-4A43-ADA8-47628A4369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150" y="4402536"/>
            <a:ext cx="346576" cy="446348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DBA7CE8-F610-4970-9DCA-9474A9DE93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11" y="3867796"/>
            <a:ext cx="229930" cy="324822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187EAEC-070C-4562-8E31-96AB2132AE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05" y="4343643"/>
            <a:ext cx="276045" cy="38996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C7F8841B-F8E2-4CF0-B442-D90BCEB0C03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37" y="4902146"/>
            <a:ext cx="301842" cy="430286"/>
          </a:xfrm>
          <a:prstGeom prst="rect">
            <a:avLst/>
          </a:prstGeom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ED7E6E54-A152-4090-A5D1-09EB11B90AAA}"/>
              </a:ext>
            </a:extLst>
          </p:cNvPr>
          <p:cNvSpPr/>
          <p:nvPr/>
        </p:nvSpPr>
        <p:spPr>
          <a:xfrm>
            <a:off x="3541302" y="4525718"/>
            <a:ext cx="859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endParaRPr lang="en-US" dirty="0"/>
          </a:p>
          <a:p>
            <a:r>
              <a:rPr lang="en-US" dirty="0"/>
              <a:t>8th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B00F8BC-514A-4606-9365-AAC5CCC60459}"/>
              </a:ext>
            </a:extLst>
          </p:cNvPr>
          <p:cNvSpPr/>
          <p:nvPr/>
        </p:nvSpPr>
        <p:spPr>
          <a:xfrm>
            <a:off x="5509002" y="4937238"/>
            <a:ext cx="1275077" cy="317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A0CBAB5-D2A1-4145-B0DE-FE38E4619A88}"/>
              </a:ext>
            </a:extLst>
          </p:cNvPr>
          <p:cNvSpPr/>
          <p:nvPr/>
        </p:nvSpPr>
        <p:spPr>
          <a:xfrm>
            <a:off x="5525212" y="4633123"/>
            <a:ext cx="1275077" cy="3099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GAS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642A50D-5213-40E7-997F-3D86B385BADB}"/>
              </a:ext>
            </a:extLst>
          </p:cNvPr>
          <p:cNvSpPr txBox="1"/>
          <p:nvPr/>
        </p:nvSpPr>
        <p:spPr>
          <a:xfrm>
            <a:off x="3080595" y="5016051"/>
            <a:ext cx="13308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CHECKPOINT CHARLIE</a:t>
            </a:r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11DF36CC-FD82-4DB9-B556-D403B661E9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977" y="4761049"/>
            <a:ext cx="311219" cy="440597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7C325FE7-716E-4F41-89BA-8355C2A161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620" y="4454898"/>
            <a:ext cx="295978" cy="40910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9677F774-C903-4395-B9EC-A8C534C13EB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614" y="4857857"/>
            <a:ext cx="374432" cy="517539"/>
          </a:xfrm>
          <a:prstGeom prst="rect">
            <a:avLst/>
          </a:prstGeom>
        </p:spPr>
      </p:pic>
      <p:sp>
        <p:nvSpPr>
          <p:cNvPr id="168" name="TextBox 167">
            <a:extLst>
              <a:ext uri="{FF2B5EF4-FFF2-40B4-BE49-F238E27FC236}">
                <a16:creationId xmlns:a16="http://schemas.microsoft.com/office/drawing/2014/main" id="{9B27E15E-8B54-497A-8E0D-E925F39981A0}"/>
              </a:ext>
            </a:extLst>
          </p:cNvPr>
          <p:cNvSpPr txBox="1"/>
          <p:nvPr/>
        </p:nvSpPr>
        <p:spPr>
          <a:xfrm>
            <a:off x="5799418" y="5094071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5C5DE6E-3230-4652-97D3-7EAE4E8FB75C}"/>
              </a:ext>
            </a:extLst>
          </p:cNvPr>
          <p:cNvSpPr txBox="1"/>
          <p:nvPr/>
        </p:nvSpPr>
        <p:spPr>
          <a:xfrm>
            <a:off x="5787310" y="4591025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Rudolf-Diesel-Strasse</a:t>
            </a: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3A708DC2-1BB5-461E-B019-930672A9193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02" y="4464659"/>
            <a:ext cx="307449" cy="424956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8BCE8D11-858A-47AC-9422-50FB62E9CF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2" y="4923478"/>
            <a:ext cx="279292" cy="386037"/>
          </a:xfrm>
          <a:prstGeom prst="rect">
            <a:avLst/>
          </a:prstGeom>
        </p:spPr>
      </p:pic>
      <p:sp>
        <p:nvSpPr>
          <p:cNvPr id="149" name="Rectangle 148">
            <a:extLst>
              <a:ext uri="{FF2B5EF4-FFF2-40B4-BE49-F238E27FC236}">
                <a16:creationId xmlns:a16="http://schemas.microsoft.com/office/drawing/2014/main" id="{5EB0B82B-370E-48A7-9794-0773C0793210}"/>
              </a:ext>
            </a:extLst>
          </p:cNvPr>
          <p:cNvSpPr/>
          <p:nvPr/>
        </p:nvSpPr>
        <p:spPr>
          <a:xfrm>
            <a:off x="6210239" y="5267994"/>
            <a:ext cx="68640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Kriesgtrasse</a:t>
            </a:r>
            <a:endParaRPr lang="en-US" sz="80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72FCC4-8B67-46BD-9B9C-3702179D7FDB}"/>
              </a:ext>
            </a:extLst>
          </p:cNvPr>
          <p:cNvCxnSpPr>
            <a:cxnSpLocks/>
          </p:cNvCxnSpPr>
          <p:nvPr/>
        </p:nvCxnSpPr>
        <p:spPr>
          <a:xfrm>
            <a:off x="6791012" y="925640"/>
            <a:ext cx="0" cy="584263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36185D4-6588-4A04-B985-0B312C4C20E9}"/>
              </a:ext>
            </a:extLst>
          </p:cNvPr>
          <p:cNvSpPr/>
          <p:nvPr/>
        </p:nvSpPr>
        <p:spPr>
          <a:xfrm>
            <a:off x="10853426" y="1813291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AUSCHWITZ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792F254-72CA-407B-880B-FF736734CC16}"/>
              </a:ext>
            </a:extLst>
          </p:cNvPr>
          <p:cNvSpPr txBox="1"/>
          <p:nvPr/>
        </p:nvSpPr>
        <p:spPr>
          <a:xfrm>
            <a:off x="11297826" y="1895984"/>
            <a:ext cx="8306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Bahnhofstrasse</a:t>
            </a: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93BDE9EC-30C5-4777-A31C-C06A5D9433F7}"/>
              </a:ext>
            </a:extLst>
          </p:cNvPr>
          <p:cNvSpPr/>
          <p:nvPr/>
        </p:nvSpPr>
        <p:spPr>
          <a:xfrm>
            <a:off x="10862686" y="232568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/>
              <a:t>Decoto</a:t>
            </a:r>
            <a:r>
              <a:rPr lang="en-US" sz="1400" b="1" dirty="0"/>
              <a:t> Workcamp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4F28316-33B0-45DB-AD29-100D08F62198}"/>
              </a:ext>
            </a:extLst>
          </p:cNvPr>
          <p:cNvSpPr/>
          <p:nvPr/>
        </p:nvSpPr>
        <p:spPr>
          <a:xfrm>
            <a:off x="10867037" y="278463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INTERNET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80B7AF2-3BD9-475B-8510-A167329CC7CD}"/>
              </a:ext>
            </a:extLst>
          </p:cNvPr>
          <p:cNvSpPr txBox="1"/>
          <p:nvPr/>
        </p:nvSpPr>
        <p:spPr>
          <a:xfrm>
            <a:off x="11565139" y="2783162"/>
            <a:ext cx="5421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Webster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FCB304ED-24B8-4213-9543-EB14468720C2}"/>
              </a:ext>
            </a:extLst>
          </p:cNvPr>
          <p:cNvSpPr/>
          <p:nvPr/>
        </p:nvSpPr>
        <p:spPr>
          <a:xfrm>
            <a:off x="10877248" y="3251776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PENTAGON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D88785-5CA6-458E-9D9A-78183CD29AD4}"/>
              </a:ext>
            </a:extLst>
          </p:cNvPr>
          <p:cNvSpPr txBox="1"/>
          <p:nvPr/>
        </p:nvSpPr>
        <p:spPr>
          <a:xfrm>
            <a:off x="11528493" y="315598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Deerepark</a:t>
            </a:r>
            <a:endParaRPr lang="en-US" sz="8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3283B4-A0F0-43AD-9AB4-E458AEA6960D}"/>
              </a:ext>
            </a:extLst>
          </p:cNvPr>
          <p:cNvSpPr/>
          <p:nvPr/>
        </p:nvSpPr>
        <p:spPr>
          <a:xfrm>
            <a:off x="10873342" y="3727591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San </a:t>
            </a:r>
            <a:r>
              <a:rPr lang="en-US" sz="1400" b="1" dirty="0" err="1"/>
              <a:t>Quention</a:t>
            </a:r>
            <a:endParaRPr 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F219662-52DE-478F-B908-5BA1D230C76B}"/>
              </a:ext>
            </a:extLst>
          </p:cNvPr>
          <p:cNvSpPr txBox="1"/>
          <p:nvPr/>
        </p:nvSpPr>
        <p:spPr>
          <a:xfrm>
            <a:off x="11410005" y="3665520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Larkspur Shores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87E9587-09DF-4868-B1F3-801DD5CB37DE}"/>
              </a:ext>
            </a:extLst>
          </p:cNvPr>
          <p:cNvSpPr/>
          <p:nvPr/>
        </p:nvSpPr>
        <p:spPr>
          <a:xfrm>
            <a:off x="10873342" y="41707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WWI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DBD4-83C1-4F0D-A85A-587AA60BFC9F}"/>
              </a:ext>
            </a:extLst>
          </p:cNvPr>
          <p:cNvSpPr txBox="1"/>
          <p:nvPr/>
        </p:nvSpPr>
        <p:spPr>
          <a:xfrm>
            <a:off x="11501439" y="4067190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Bismakstrase</a:t>
            </a:r>
            <a:endParaRPr lang="en-US" sz="800" strike="sngStrike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03BC2DB5-46A5-4381-8EE0-C2AD26E7D754}"/>
              </a:ext>
            </a:extLst>
          </p:cNvPr>
          <p:cNvSpPr/>
          <p:nvPr/>
        </p:nvSpPr>
        <p:spPr>
          <a:xfrm>
            <a:off x="10892514" y="4603528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ARMY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9ECA44-391E-4AC6-ABDF-84C153310CBE}"/>
              </a:ext>
            </a:extLst>
          </p:cNvPr>
          <p:cNvSpPr txBox="1"/>
          <p:nvPr/>
        </p:nvSpPr>
        <p:spPr>
          <a:xfrm>
            <a:off x="11291367" y="452714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Middlefield Road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79FA65-605A-4D73-B5D6-2E8CA2B78C27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249" y="3455427"/>
            <a:ext cx="334468" cy="474944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866AA85D-5CB1-4E81-BDCA-A54988FF0CC2}"/>
              </a:ext>
            </a:extLst>
          </p:cNvPr>
          <p:cNvSpPr/>
          <p:nvPr/>
        </p:nvSpPr>
        <p:spPr>
          <a:xfrm>
            <a:off x="5499670" y="5460552"/>
            <a:ext cx="1275077" cy="25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MAINSTREET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7133F3B-7D53-48C0-96A9-0DB95BCC4463}"/>
              </a:ext>
            </a:extLst>
          </p:cNvPr>
          <p:cNvSpPr txBox="1"/>
          <p:nvPr/>
        </p:nvSpPr>
        <p:spPr>
          <a:xfrm>
            <a:off x="6050739" y="2372007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Otto-Hahn-Str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0711C774-436F-49FB-9D91-E7DF0D882467}"/>
              </a:ext>
            </a:extLst>
          </p:cNvPr>
          <p:cNvSpPr/>
          <p:nvPr/>
        </p:nvSpPr>
        <p:spPr>
          <a:xfrm>
            <a:off x="10880280" y="5042149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ATOMCLOCK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EF3DE0F8-B9B1-4DF0-850F-685095656693}"/>
              </a:ext>
            </a:extLst>
          </p:cNvPr>
          <p:cNvSpPr/>
          <p:nvPr/>
        </p:nvSpPr>
        <p:spPr>
          <a:xfrm>
            <a:off x="10892514" y="5405203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WEAPONS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9B307A9-1A6D-4203-9028-B049CAFD7D85}"/>
              </a:ext>
            </a:extLst>
          </p:cNvPr>
          <p:cNvCxnSpPr/>
          <p:nvPr/>
        </p:nvCxnSpPr>
        <p:spPr>
          <a:xfrm flipH="1">
            <a:off x="7033559" y="2250930"/>
            <a:ext cx="5214974" cy="46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7883730-5841-468C-BFF1-54BA74E89D95}"/>
              </a:ext>
            </a:extLst>
          </p:cNvPr>
          <p:cNvSpPr txBox="1"/>
          <p:nvPr/>
        </p:nvSpPr>
        <p:spPr>
          <a:xfrm>
            <a:off x="2643184" y="5686867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1998/9</a:t>
            </a:r>
          </a:p>
          <a:p>
            <a:r>
              <a:rPr lang="en-US" dirty="0"/>
              <a:t>1999/00</a:t>
            </a:r>
          </a:p>
          <a:p>
            <a:r>
              <a:rPr lang="en-US" dirty="0"/>
              <a:t>2000/01</a:t>
            </a: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4B7E0D95-92EE-43E9-8BEF-792D1AC604F4}"/>
              </a:ext>
            </a:extLst>
          </p:cNvPr>
          <p:cNvSpPr/>
          <p:nvPr/>
        </p:nvSpPr>
        <p:spPr>
          <a:xfrm>
            <a:off x="10913094" y="5747410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ATOMBUTTON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EC4A6A7-C96E-47B3-B875-5F299EC60C39}"/>
              </a:ext>
            </a:extLst>
          </p:cNvPr>
          <p:cNvSpPr txBox="1"/>
          <p:nvPr/>
        </p:nvSpPr>
        <p:spPr>
          <a:xfrm>
            <a:off x="11424303" y="58787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8DAAA300-0C5D-4B58-B83B-FA17B2634A7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570" y="6523064"/>
            <a:ext cx="296060" cy="418165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75C0177D-3DA4-4298-917C-17BBA0A8A372}"/>
              </a:ext>
            </a:extLst>
          </p:cNvPr>
          <p:cNvSpPr/>
          <p:nvPr/>
        </p:nvSpPr>
        <p:spPr>
          <a:xfrm>
            <a:off x="2993824" y="650119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2000/1</a:t>
            </a:r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1407C99C-5776-42D9-B1D7-D432752B7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228" y="6491608"/>
            <a:ext cx="322028" cy="414733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23DD65C4-9A8E-4832-A6CC-42940F5C6E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510" y="6500140"/>
            <a:ext cx="293375" cy="414450"/>
          </a:xfrm>
          <a:prstGeom prst="rect">
            <a:avLst/>
          </a:prstGeom>
        </p:spPr>
      </p:pic>
      <p:sp>
        <p:nvSpPr>
          <p:cNvPr id="191" name="TextBox 190">
            <a:extLst>
              <a:ext uri="{FF2B5EF4-FFF2-40B4-BE49-F238E27FC236}">
                <a16:creationId xmlns:a16="http://schemas.microsoft.com/office/drawing/2014/main" id="{6CFA1947-AA05-4393-8C85-F5BC878C8B7F}"/>
              </a:ext>
            </a:extLst>
          </p:cNvPr>
          <p:cNvSpPr txBox="1"/>
          <p:nvPr/>
        </p:nvSpPr>
        <p:spPr>
          <a:xfrm>
            <a:off x="3740154" y="647879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13th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2BD15401-04F0-4082-BEC1-59344B38152F}"/>
              </a:ext>
            </a:extLst>
          </p:cNvPr>
          <p:cNvSpPr/>
          <p:nvPr/>
        </p:nvSpPr>
        <p:spPr>
          <a:xfrm>
            <a:off x="5516645" y="6457724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WAR</a:t>
            </a:r>
          </a:p>
        </p:txBody>
      </p:sp>
      <p:pic>
        <p:nvPicPr>
          <p:cNvPr id="193" name="Picture 192">
            <a:extLst>
              <a:ext uri="{FF2B5EF4-FFF2-40B4-BE49-F238E27FC236}">
                <a16:creationId xmlns:a16="http://schemas.microsoft.com/office/drawing/2014/main" id="{355696E4-288E-4BBD-AE4E-07561F9841B5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497" y="6503408"/>
            <a:ext cx="265513" cy="375090"/>
          </a:xfrm>
          <a:prstGeom prst="rect">
            <a:avLst/>
          </a:prstGeom>
        </p:spPr>
      </p:pic>
      <p:pic>
        <p:nvPicPr>
          <p:cNvPr id="194" name="Picture 193">
            <a:extLst>
              <a:ext uri="{FF2B5EF4-FFF2-40B4-BE49-F238E27FC236}">
                <a16:creationId xmlns:a16="http://schemas.microsoft.com/office/drawing/2014/main" id="{88860244-BF10-4F71-9BA0-70F710F937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487" y="6681596"/>
            <a:ext cx="211049" cy="298148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8C6354D2-B9B6-41A8-9970-6E802F4E6B2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081" y="6551427"/>
            <a:ext cx="351051" cy="485223"/>
          </a:xfrm>
          <a:prstGeom prst="rect">
            <a:avLst/>
          </a:prstGeom>
        </p:spPr>
      </p:pic>
      <p:pic>
        <p:nvPicPr>
          <p:cNvPr id="196" name="Picture 195">
            <a:extLst>
              <a:ext uri="{FF2B5EF4-FFF2-40B4-BE49-F238E27FC236}">
                <a16:creationId xmlns:a16="http://schemas.microsoft.com/office/drawing/2014/main" id="{30A37B18-6213-4316-9F71-D8A99F81278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55" y="6542195"/>
            <a:ext cx="346128" cy="459056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E27DE27D-2713-41D3-8EC6-0DD0DB3104A4}"/>
              </a:ext>
            </a:extLst>
          </p:cNvPr>
          <p:cNvSpPr txBox="1"/>
          <p:nvPr/>
        </p:nvSpPr>
        <p:spPr>
          <a:xfrm>
            <a:off x="5949462" y="6898840"/>
            <a:ext cx="7890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Hebelstrasse</a:t>
            </a:r>
            <a:endParaRPr lang="en-US" sz="800" dirty="0"/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0DF6D042-E39F-4178-AD6B-735DDC757FFF}"/>
              </a:ext>
            </a:extLst>
          </p:cNvPr>
          <p:cNvSpPr/>
          <p:nvPr/>
        </p:nvSpPr>
        <p:spPr>
          <a:xfrm>
            <a:off x="10905031" y="6385888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FBI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594A85C8-61A9-46BF-B9F4-F9D09EC64855}"/>
              </a:ext>
            </a:extLst>
          </p:cNvPr>
          <p:cNvSpPr txBox="1"/>
          <p:nvPr/>
        </p:nvSpPr>
        <p:spPr>
          <a:xfrm>
            <a:off x="11576703" y="6031182"/>
            <a:ext cx="756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Andrews Blvd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FB62C43-11FC-4BB9-A975-950B1FBBDD60}"/>
              </a:ext>
            </a:extLst>
          </p:cNvPr>
          <p:cNvSpPr txBox="1"/>
          <p:nvPr/>
        </p:nvSpPr>
        <p:spPr>
          <a:xfrm>
            <a:off x="11696920" y="6271643"/>
            <a:ext cx="612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Pinebrook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AE859BF2-3A50-49D3-89B6-51054819103F}"/>
              </a:ext>
            </a:extLst>
          </p:cNvPr>
          <p:cNvSpPr/>
          <p:nvPr/>
        </p:nvSpPr>
        <p:spPr>
          <a:xfrm>
            <a:off x="8354445" y="1079154"/>
            <a:ext cx="976549" cy="56323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2001/02</a:t>
            </a:r>
          </a:p>
          <a:p>
            <a:r>
              <a:rPr lang="en-US" dirty="0"/>
              <a:t>2002/03</a:t>
            </a:r>
          </a:p>
          <a:p>
            <a:r>
              <a:rPr lang="en-US" dirty="0"/>
              <a:t>2003/04</a:t>
            </a:r>
          </a:p>
          <a:p>
            <a:endParaRPr lang="en-US" dirty="0"/>
          </a:p>
          <a:p>
            <a:r>
              <a:rPr lang="en-US" dirty="0"/>
              <a:t>2004/05</a:t>
            </a:r>
          </a:p>
          <a:p>
            <a:endParaRPr lang="en-US" dirty="0"/>
          </a:p>
          <a:p>
            <a:r>
              <a:rPr lang="en-US" dirty="0"/>
              <a:t>2005/06</a:t>
            </a:r>
          </a:p>
          <a:p>
            <a:endParaRPr lang="en-US" dirty="0"/>
          </a:p>
          <a:p>
            <a:r>
              <a:rPr lang="en-US" dirty="0"/>
              <a:t>2006/07</a:t>
            </a:r>
          </a:p>
          <a:p>
            <a:r>
              <a:rPr lang="en-US" dirty="0"/>
              <a:t>2007/08</a:t>
            </a:r>
          </a:p>
          <a:p>
            <a:r>
              <a:rPr lang="en-US" dirty="0"/>
              <a:t>2008/09</a:t>
            </a:r>
          </a:p>
          <a:p>
            <a:r>
              <a:rPr lang="en-US" dirty="0"/>
              <a:t>2009/10</a:t>
            </a:r>
          </a:p>
          <a:p>
            <a:r>
              <a:rPr lang="en-US" dirty="0"/>
              <a:t>2010/11</a:t>
            </a:r>
          </a:p>
          <a:p>
            <a:r>
              <a:rPr lang="en-US" dirty="0"/>
              <a:t>2011/12</a:t>
            </a:r>
          </a:p>
          <a:p>
            <a:r>
              <a:rPr lang="en-US" dirty="0"/>
              <a:t>2012/16</a:t>
            </a:r>
          </a:p>
          <a:p>
            <a:r>
              <a:rPr lang="en-US" dirty="0"/>
              <a:t>2016/17</a:t>
            </a:r>
          </a:p>
          <a:p>
            <a:r>
              <a:rPr lang="en-US" dirty="0"/>
              <a:t>2017/18</a:t>
            </a:r>
          </a:p>
          <a:p>
            <a:r>
              <a:rPr lang="en-US" dirty="0"/>
              <a:t>2018/19</a:t>
            </a:r>
          </a:p>
          <a:p>
            <a:r>
              <a:rPr lang="en-US" dirty="0"/>
              <a:t>2019/20</a:t>
            </a:r>
          </a:p>
          <a:p>
            <a:r>
              <a:rPr lang="en-US" dirty="0"/>
              <a:t>2020-22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A2EBF8E5-B65B-4DAB-AE5B-D7E57E1D77FF}"/>
              </a:ext>
            </a:extLst>
          </p:cNvPr>
          <p:cNvSpPr/>
          <p:nvPr/>
        </p:nvSpPr>
        <p:spPr>
          <a:xfrm>
            <a:off x="10939164" y="6044395"/>
            <a:ext cx="1275077" cy="4486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CITY</a:t>
            </a: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D4352D9C-A1A9-446B-BBCC-CFE5D396BF54}"/>
              </a:ext>
            </a:extLst>
          </p:cNvPr>
          <p:cNvCxnSpPr>
            <a:cxnSpLocks/>
          </p:cNvCxnSpPr>
          <p:nvPr/>
        </p:nvCxnSpPr>
        <p:spPr>
          <a:xfrm flipH="1" flipV="1">
            <a:off x="-78059" y="2222117"/>
            <a:ext cx="6881306" cy="14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DE60B1D0-3B3F-437A-A9AB-869CDEE2AB5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462" y="1155723"/>
            <a:ext cx="227025" cy="30309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C436501-6245-4606-9E76-EA69810711C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900" y="1420162"/>
            <a:ext cx="300344" cy="300344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B59A55BF-40F5-40B8-A1CF-ABEB24D3E399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64152" y="1701299"/>
            <a:ext cx="276520" cy="277903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D16AC01-02D2-402C-8145-73A915E36E3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20" y="5728223"/>
            <a:ext cx="244243" cy="348176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318F2677-3E30-47AD-A327-1CF5C1EB981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46" y="4461470"/>
            <a:ext cx="281389" cy="397518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B9CF20E2-D412-4060-B944-F61F53DBDBE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842" y="4881783"/>
            <a:ext cx="281389" cy="397518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F91D7611-FB97-4541-A736-E079B37B739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69" y="5246923"/>
            <a:ext cx="281389" cy="397518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0300F205-725B-497D-8887-D51B66C0F4E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99" y="4439862"/>
            <a:ext cx="295978" cy="396672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FD37FFE9-7261-4B44-8422-25D128FB4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866" y="4547099"/>
            <a:ext cx="434153" cy="28943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2E0353C4-6BB4-438C-B3CF-297CCF99C15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7" y="4897456"/>
            <a:ext cx="288627" cy="383355"/>
          </a:xfrm>
          <a:prstGeom prst="rect">
            <a:avLst/>
          </a:prstGeom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91FB9CCA-9044-431D-A88B-19D144DB2C4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09" y="4875546"/>
            <a:ext cx="268671" cy="379551"/>
          </a:xfrm>
          <a:prstGeom prst="rect">
            <a:avLst/>
          </a:prstGeom>
        </p:spPr>
      </p:pic>
      <p:pic>
        <p:nvPicPr>
          <p:cNvPr id="211" name="Picture 210">
            <a:extLst>
              <a:ext uri="{FF2B5EF4-FFF2-40B4-BE49-F238E27FC236}">
                <a16:creationId xmlns:a16="http://schemas.microsoft.com/office/drawing/2014/main" id="{30207F4F-1F1B-4015-A253-10C988EEF23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69" y="4413752"/>
            <a:ext cx="268671" cy="379551"/>
          </a:xfrm>
          <a:prstGeom prst="rect">
            <a:avLst/>
          </a:prstGeom>
        </p:spPr>
      </p:pic>
      <p:sp>
        <p:nvSpPr>
          <p:cNvPr id="212" name="Rectangle 211">
            <a:extLst>
              <a:ext uri="{FF2B5EF4-FFF2-40B4-BE49-F238E27FC236}">
                <a16:creationId xmlns:a16="http://schemas.microsoft.com/office/drawing/2014/main" id="{8FF3472B-6498-4A0E-A4F2-55FEAC90FF39}"/>
              </a:ext>
            </a:extLst>
          </p:cNvPr>
          <p:cNvSpPr/>
          <p:nvPr/>
        </p:nvSpPr>
        <p:spPr>
          <a:xfrm>
            <a:off x="179273" y="5016051"/>
            <a:ext cx="481497" cy="2227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MARK</a:t>
            </a:r>
          </a:p>
        </p:txBody>
      </p:sp>
    </p:spTree>
    <p:extLst>
      <p:ext uri="{BB962C8B-B14F-4D97-AF65-F5344CB8AC3E}">
        <p14:creationId xmlns:p14="http://schemas.microsoft.com/office/powerpoint/2010/main" val="4247338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/>
          <p:cNvSpPr/>
          <p:nvPr/>
        </p:nvSpPr>
        <p:spPr>
          <a:xfrm>
            <a:off x="9943520" y="1248427"/>
            <a:ext cx="338432" cy="3127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352907" y="1561171"/>
            <a:ext cx="5274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57300" lvl="2" indent="-342900">
              <a:buAutoNum type="arabicPlain" startAt="1996"/>
            </a:pPr>
            <a:r>
              <a:rPr lang="en-US" dirty="0"/>
              <a:t> 	KING	Gustav-</a:t>
            </a:r>
            <a:r>
              <a:rPr lang="en-US" dirty="0" err="1"/>
              <a:t>Nachtigal</a:t>
            </a:r>
            <a:r>
              <a:rPr lang="en-US" dirty="0"/>
              <a:t>-</a:t>
            </a:r>
            <a:r>
              <a:rPr lang="en-US" dirty="0" err="1"/>
              <a:t>Strasse</a:t>
            </a:r>
            <a:endParaRPr lang="en-US" dirty="0"/>
          </a:p>
          <a:p>
            <a:r>
              <a:rPr lang="en-US" b="1" dirty="0"/>
              <a:t>HOMICIDE:2Y</a:t>
            </a:r>
            <a:r>
              <a:rPr lang="en-US" dirty="0"/>
              <a:t>	Turkish, Male 16-18 </a:t>
            </a:r>
            <a:r>
              <a:rPr lang="en-US" sz="800" strike="sngStrike" dirty="0" err="1"/>
              <a:t>Afganani</a:t>
            </a:r>
            <a:r>
              <a:rPr lang="en-US" sz="800" strike="sngStrike" dirty="0"/>
              <a:t>? Dark Skin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015698" y="88440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Shopping Cart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577" y="1640281"/>
            <a:ext cx="1520514" cy="91230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3715" y="2597633"/>
            <a:ext cx="1138237" cy="100488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219026" y="2077440"/>
            <a:ext cx="15424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(HOMICIDE:AUSLAENDER)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219026" y="1973766"/>
            <a:ext cx="1898172" cy="94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642689" y="2185161"/>
            <a:ext cx="19352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0.1 Story:</a:t>
            </a:r>
            <a:r>
              <a:rPr lang="en-US" sz="1200" dirty="0"/>
              <a:t>HOMICIDE:JESUS:16[]</a:t>
            </a:r>
          </a:p>
        </p:txBody>
      </p:sp>
      <p:cxnSp>
        <p:nvCxnSpPr>
          <p:cNvPr id="46" name="Straight Arrow Connector 45"/>
          <p:cNvCxnSpPr>
            <a:stCxn id="39" idx="3"/>
          </p:cNvCxnSpPr>
          <p:nvPr/>
        </p:nvCxnSpPr>
        <p:spPr>
          <a:xfrm>
            <a:off x="5761436" y="2200551"/>
            <a:ext cx="193315" cy="55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74742" y="1149239"/>
            <a:ext cx="27178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CPVA.§187.PREA</a:t>
            </a:r>
          </a:p>
          <a:p>
            <a:r>
              <a:rPr lang="en-US" dirty="0"/>
              <a:t>ATOMCLOCK(LAKE TAHOE)</a:t>
            </a:r>
          </a:p>
          <a:p>
            <a:r>
              <a:rPr lang="en-US" dirty="0"/>
              <a:t>VIRIGINA.MARY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90292" y="2908403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SQ.AIRFIELD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468309" y="1248427"/>
            <a:ext cx="2950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</a:t>
            </a:r>
            <a:r>
              <a:rPr lang="en-US" dirty="0" err="1"/>
              <a:t>Floor.angela.</a:t>
            </a:r>
            <a:r>
              <a:rPr lang="en-US" dirty="0" err="1">
                <a:solidFill>
                  <a:schemeClr val="bg1"/>
                </a:solidFill>
              </a:rPr>
              <a:t>kit</a:t>
            </a:r>
            <a:r>
              <a:rPr lang="en-US" dirty="0" err="1"/>
              <a:t>.St</a:t>
            </a:r>
            <a:r>
              <a:rPr lang="en-US" dirty="0"/>
              <a:t>. Francis</a:t>
            </a:r>
          </a:p>
        </p:txBody>
      </p:sp>
      <p:cxnSp>
        <p:nvCxnSpPr>
          <p:cNvPr id="53" name="Straight Connector 52"/>
          <p:cNvCxnSpPr>
            <a:stCxn id="50" idx="0"/>
          </p:cNvCxnSpPr>
          <p:nvPr/>
        </p:nvCxnSpPr>
        <p:spPr>
          <a:xfrm>
            <a:off x="9943521" y="1248427"/>
            <a:ext cx="884313" cy="468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8709102" y="2021225"/>
            <a:ext cx="2118732" cy="16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8861093" y="2854712"/>
            <a:ext cx="2111707" cy="24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 flipV="1">
            <a:off x="2807541" y="2207502"/>
            <a:ext cx="17635" cy="45612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08086" y="1634769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52577" y="2647443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1" name="Straight Connector 90"/>
          <p:cNvCxnSpPr>
            <a:endCxn id="50" idx="3"/>
          </p:cNvCxnSpPr>
          <p:nvPr/>
        </p:nvCxnSpPr>
        <p:spPr>
          <a:xfrm flipV="1">
            <a:off x="9445083" y="1433093"/>
            <a:ext cx="1973649" cy="49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540861" y="1805149"/>
            <a:ext cx="3498073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Freiburg, Baden-</a:t>
            </a:r>
            <a:r>
              <a:rPr lang="en-US" dirty="0" err="1"/>
              <a:t>Weurtemberg</a:t>
            </a:r>
            <a:endParaRPr lang="en-US" dirty="0"/>
          </a:p>
          <a:p>
            <a:r>
              <a:rPr lang="en-US" sz="800" dirty="0"/>
              <a:t>Thomas-is-dieter: Wieland</a:t>
            </a:r>
          </a:p>
          <a:p>
            <a:r>
              <a:rPr lang="en-US" sz="800" dirty="0"/>
              <a:t>Marriage Noodles, Drive to Switzerland: Eva Bran and Dr. Dieter Zetsche to buy </a:t>
            </a:r>
          </a:p>
          <a:p>
            <a:r>
              <a:rPr lang="en-US" sz="800" dirty="0" err="1"/>
              <a:t>Passign</a:t>
            </a:r>
            <a:r>
              <a:rPr lang="en-US" sz="800" dirty="0"/>
              <a:t> Freiburg</a:t>
            </a:r>
          </a:p>
          <a:p>
            <a:r>
              <a:rPr lang="en-US" sz="800" dirty="0"/>
              <a:t>DEA(</a:t>
            </a:r>
            <a:r>
              <a:rPr lang="en-US" sz="800" dirty="0" err="1"/>
              <a:t>mdma</a:t>
            </a:r>
            <a:r>
              <a:rPr lang="en-US" sz="800" dirty="0"/>
              <a:t>), Freiburg   </a:t>
            </a:r>
            <a:r>
              <a:rPr lang="en-US" sz="800" dirty="0" err="1"/>
              <a:t>Evo</a:t>
            </a:r>
            <a:r>
              <a:rPr lang="en-US" sz="800" dirty="0"/>
              <a:t> </a:t>
            </a:r>
            <a:r>
              <a:rPr lang="en-US" sz="800" dirty="0" err="1"/>
              <a:t>Khaterikis</a:t>
            </a:r>
            <a:r>
              <a:rPr lang="en-US" sz="800" dirty="0"/>
              <a:t>, kit,  -&gt; </a:t>
            </a:r>
            <a:r>
              <a:rPr lang="en-US" sz="800" dirty="0" err="1"/>
              <a:t>phil</a:t>
            </a:r>
            <a:r>
              <a:rPr lang="en-US" sz="800" dirty="0"/>
              <a:t>/</a:t>
            </a:r>
            <a:r>
              <a:rPr lang="en-US" sz="800" dirty="0" err="1"/>
              <a:t>kim</a:t>
            </a:r>
            <a:r>
              <a:rPr lang="en-US" sz="800" dirty="0"/>
              <a:t> </a:t>
            </a:r>
            <a:r>
              <a:rPr lang="en-US" sz="800" strike="sngStrike" dirty="0"/>
              <a:t>( Philip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)</a:t>
            </a:r>
          </a:p>
          <a:p>
            <a:endParaRPr lang="en-US" strike="sngStrike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7540861" y="2103193"/>
            <a:ext cx="1168241" cy="751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081081" y="40960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 flipH="1" flipV="1">
            <a:off x="3158427" y="2918405"/>
            <a:ext cx="2783214" cy="137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6733824" y="4112852"/>
            <a:ext cx="20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CAR HOMICDIE:LUX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409557" y="4088725"/>
            <a:ext cx="21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PAUL</a:t>
            </a:r>
          </a:p>
        </p:txBody>
      </p:sp>
      <p:cxnSp>
        <p:nvCxnSpPr>
          <p:cNvPr id="129" name="Straight Arrow Connector 128"/>
          <p:cNvCxnSpPr/>
          <p:nvPr/>
        </p:nvCxnSpPr>
        <p:spPr>
          <a:xfrm flipH="1">
            <a:off x="2714077" y="4355727"/>
            <a:ext cx="2928612" cy="1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Cube 125"/>
          <p:cNvSpPr/>
          <p:nvPr/>
        </p:nvSpPr>
        <p:spPr>
          <a:xfrm>
            <a:off x="3801969" y="2871326"/>
            <a:ext cx="552909" cy="2675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79149" y="2686660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79149" y="3852256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03" y="2205653"/>
            <a:ext cx="499482" cy="499482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>
            <a:off x="9445083" y="1404799"/>
            <a:ext cx="18622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8608741" y="1173105"/>
            <a:ext cx="681156" cy="544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4184659" y="4750420"/>
            <a:ext cx="227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  September 11th</a:t>
            </a:r>
          </a:p>
        </p:txBody>
      </p:sp>
      <p:pic>
        <p:nvPicPr>
          <p:cNvPr id="137" name="Picture 1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830" y="4702068"/>
            <a:ext cx="385987" cy="387710"/>
          </a:xfrm>
          <a:prstGeom prst="rect">
            <a:avLst/>
          </a:prstGeom>
        </p:spPr>
      </p:pic>
      <p:pic>
        <p:nvPicPr>
          <p:cNvPr id="138" name="Picture 1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120" y="4704809"/>
            <a:ext cx="265475" cy="398938"/>
          </a:xfrm>
          <a:prstGeom prst="rect">
            <a:avLst/>
          </a:prstGeom>
        </p:spPr>
      </p:pic>
      <p:cxnSp>
        <p:nvCxnSpPr>
          <p:cNvPr id="140" name="Straight Connector 139"/>
          <p:cNvCxnSpPr/>
          <p:nvPr/>
        </p:nvCxnSpPr>
        <p:spPr>
          <a:xfrm>
            <a:off x="6462527" y="4702068"/>
            <a:ext cx="1165029" cy="401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05120" y="4702067"/>
            <a:ext cx="265475" cy="396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567632" y="4687309"/>
            <a:ext cx="359185" cy="396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3" name="Straight Connector 142"/>
          <p:cNvCxnSpPr/>
          <p:nvPr/>
        </p:nvCxnSpPr>
        <p:spPr>
          <a:xfrm>
            <a:off x="6462527" y="4687309"/>
            <a:ext cx="718858" cy="654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6926817" y="4482184"/>
            <a:ext cx="422081" cy="770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4354878" y="508383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German Male</a:t>
            </a:r>
          </a:p>
        </p:txBody>
      </p:sp>
      <p:sp>
        <p:nvSpPr>
          <p:cNvPr id="151" name="Rectangle 150"/>
          <p:cNvSpPr/>
          <p:nvPr/>
        </p:nvSpPr>
        <p:spPr>
          <a:xfrm>
            <a:off x="5761436" y="5119752"/>
            <a:ext cx="972388" cy="22168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6747224" y="5139666"/>
            <a:ext cx="523371" cy="21652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Age 12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4393706" y="5284390"/>
            <a:ext cx="1289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Angela.St</a:t>
            </a:r>
            <a:r>
              <a:rPr lang="en-US" sz="800" dirty="0"/>
              <a:t>. </a:t>
            </a:r>
            <a:r>
              <a:rPr lang="en-US" sz="800" dirty="0" err="1"/>
              <a:t>Martin.flea</a:t>
            </a:r>
            <a:r>
              <a:rPr lang="en-US" sz="800" dirty="0"/>
              <a:t>[0]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03477" y="4596886"/>
            <a:ext cx="3356689" cy="10246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Cube 156"/>
          <p:cNvSpPr/>
          <p:nvPr/>
        </p:nvSpPr>
        <p:spPr>
          <a:xfrm>
            <a:off x="3840797" y="3952043"/>
            <a:ext cx="552909" cy="2675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docs</a:t>
            </a:r>
          </a:p>
        </p:txBody>
      </p:sp>
      <p:sp>
        <p:nvSpPr>
          <p:cNvPr id="155" name="Rectangle 154"/>
          <p:cNvSpPr/>
          <p:nvPr/>
        </p:nvSpPr>
        <p:spPr>
          <a:xfrm>
            <a:off x="79149" y="5229967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sp>
        <p:nvSpPr>
          <p:cNvPr id="156" name="Rectangle 155"/>
          <p:cNvSpPr/>
          <p:nvPr/>
        </p:nvSpPr>
        <p:spPr>
          <a:xfrm>
            <a:off x="409557" y="5499834"/>
            <a:ext cx="1578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Mary Reynolds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923141" y="381364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1937534" y="52350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1965644" y="267397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1963859" y="1242858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HOMICIDE:UR_UR_OPI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1992910" y="1163073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v2:FBI:KIDNAPPING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2941817" y="1237941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1900,1945,2014</a:t>
            </a:r>
          </a:p>
        </p:txBody>
      </p:sp>
      <p:sp>
        <p:nvSpPr>
          <p:cNvPr id="164" name="TextBox 163"/>
          <p:cNvSpPr txBox="1"/>
          <p:nvPr/>
        </p:nvSpPr>
        <p:spPr>
          <a:xfrm>
            <a:off x="3670100" y="1114276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ICC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)[]</a:t>
            </a:r>
          </a:p>
        </p:txBody>
      </p:sp>
      <p:cxnSp>
        <p:nvCxnSpPr>
          <p:cNvPr id="171" name="Straight Connector 170"/>
          <p:cNvCxnSpPr/>
          <p:nvPr/>
        </p:nvCxnSpPr>
        <p:spPr>
          <a:xfrm flipH="1" flipV="1">
            <a:off x="2815414" y="891877"/>
            <a:ext cx="4561" cy="28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/>
          <p:nvPr/>
        </p:nvCxnSpPr>
        <p:spPr>
          <a:xfrm flipH="1" flipV="1">
            <a:off x="2825175" y="1523921"/>
            <a:ext cx="4561" cy="281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/>
          <p:cNvSpPr/>
          <p:nvPr/>
        </p:nvSpPr>
        <p:spPr>
          <a:xfrm>
            <a:off x="8763419" y="2059634"/>
            <a:ext cx="526478" cy="170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A5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9237665" y="194994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FBI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Angela.adam.corny</a:t>
            </a:r>
            <a:r>
              <a:rPr lang="en-US" sz="800" strike="sngStrike" dirty="0"/>
              <a:t>)</a:t>
            </a: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7627556" y="2096435"/>
            <a:ext cx="497425" cy="382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/>
          <p:cNvCxnSpPr/>
          <p:nvPr/>
        </p:nvCxnSpPr>
        <p:spPr>
          <a:xfrm flipV="1">
            <a:off x="8608741" y="2295363"/>
            <a:ext cx="2629177" cy="1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7505632" y="2572361"/>
            <a:ext cx="17043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Telmat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Joephse</a:t>
            </a:r>
            <a:r>
              <a:rPr lang="en-US" sz="800" strike="sngStrike" dirty="0"/>
              <a:t> Flight leave </a:t>
            </a:r>
            <a:r>
              <a:rPr lang="en-US" sz="800" strike="sngStrike" dirty="0" err="1"/>
              <a:t>coutnry</a:t>
            </a:r>
            <a:endParaRPr lang="en-US" sz="800" strike="sngStrike" dirty="0"/>
          </a:p>
        </p:txBody>
      </p:sp>
      <p:sp>
        <p:nvSpPr>
          <p:cNvPr id="179" name="TextBox 178"/>
          <p:cNvSpPr txBox="1"/>
          <p:nvPr/>
        </p:nvSpPr>
        <p:spPr>
          <a:xfrm>
            <a:off x="5475249" y="27051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SQ.SF 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afgani,darksin</a:t>
            </a:r>
            <a:endParaRPr lang="en-US" sz="800" strike="sngStrike" dirty="0"/>
          </a:p>
        </p:txBody>
      </p:sp>
      <p:sp>
        <p:nvSpPr>
          <p:cNvPr id="180" name="TextBox 179"/>
          <p:cNvSpPr txBox="1"/>
          <p:nvPr/>
        </p:nvSpPr>
        <p:spPr>
          <a:xfrm>
            <a:off x="5897528" y="2925838"/>
            <a:ext cx="20585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Pope.PAUL</a:t>
            </a:r>
            <a:r>
              <a:rPr lang="en-US" sz="800" dirty="0"/>
              <a:t>: 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schwazer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afgani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canibis</a:t>
            </a:r>
            <a:r>
              <a:rPr lang="en-US" sz="800" dirty="0"/>
              <a:t>)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500525" y="4681648"/>
            <a:ext cx="1502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 Stanford</a:t>
            </a:r>
          </a:p>
          <a:p>
            <a:r>
              <a:rPr lang="en-US" dirty="0"/>
              <a:t>1981</a:t>
            </a:r>
          </a:p>
        </p:txBody>
      </p:sp>
      <p:pic>
        <p:nvPicPr>
          <p:cNvPr id="184" name="Picture 18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9" y="4595552"/>
            <a:ext cx="499482" cy="499482"/>
          </a:xfrm>
          <a:prstGeom prst="rect">
            <a:avLst/>
          </a:prstGeom>
        </p:spPr>
      </p:pic>
      <p:sp>
        <p:nvSpPr>
          <p:cNvPr id="182" name="TextBox 181"/>
          <p:cNvSpPr txBox="1"/>
          <p:nvPr/>
        </p:nvSpPr>
        <p:spPr>
          <a:xfrm>
            <a:off x="584289" y="4485776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404040" y="5764578"/>
            <a:ext cx="2015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 Base Paul</a:t>
            </a:r>
          </a:p>
          <a:p>
            <a:r>
              <a:rPr lang="en-US" dirty="0"/>
              <a:t>“Teacher”</a:t>
            </a:r>
          </a:p>
        </p:txBody>
      </p:sp>
      <p:sp>
        <p:nvSpPr>
          <p:cNvPr id="189" name="TextBox 188"/>
          <p:cNvSpPr txBox="1"/>
          <p:nvPr/>
        </p:nvSpPr>
        <p:spPr>
          <a:xfrm>
            <a:off x="1133000" y="4997489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</a:t>
            </a:r>
            <a:r>
              <a:rPr lang="en-US" sz="800" strike="sngStrike" dirty="0"/>
              <a:t>marx</a:t>
            </a:r>
          </a:p>
        </p:txBody>
      </p:sp>
      <p:cxnSp>
        <p:nvCxnSpPr>
          <p:cNvPr id="188" name="Straight Arrow Connector 187"/>
          <p:cNvCxnSpPr/>
          <p:nvPr/>
        </p:nvCxnSpPr>
        <p:spPr>
          <a:xfrm>
            <a:off x="1119082" y="4629912"/>
            <a:ext cx="554933" cy="562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" name="TextBox 1023"/>
          <p:cNvSpPr txBox="1"/>
          <p:nvPr/>
        </p:nvSpPr>
        <p:spPr>
          <a:xfrm>
            <a:off x="1181271" y="6355621"/>
            <a:ext cx="7136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Born in 1945</a:t>
            </a:r>
          </a:p>
        </p:txBody>
      </p:sp>
      <p:sp>
        <p:nvSpPr>
          <p:cNvPr id="1025" name="TextBox 1024"/>
          <p:cNvSpPr txBox="1"/>
          <p:nvPr/>
        </p:nvSpPr>
        <p:spPr>
          <a:xfrm>
            <a:off x="1538099" y="61438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1968</a:t>
            </a:r>
          </a:p>
        </p:txBody>
      </p:sp>
    </p:spTree>
    <p:extLst>
      <p:ext uri="{BB962C8B-B14F-4D97-AF65-F5344CB8AC3E}">
        <p14:creationId xmlns:p14="http://schemas.microsoft.com/office/powerpoint/2010/main" val="3151701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4F7907-E0C3-4997-A7FC-A4ACD141D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03" y="1287906"/>
            <a:ext cx="1421332" cy="10061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711B036-DCB0-4450-A173-8087295DCF0F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055B30-3731-4E65-B0E0-877675F05CD7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61B05-C473-40D6-A1D2-68714BF5DA45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33D6E-0940-494D-9BB4-EBB805B6EA0B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901BC6-05D1-4F3F-912D-EF3BA7A67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408" y="1207293"/>
            <a:ext cx="2076450" cy="1276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A42EA46-A633-41A5-87C1-9F6AEA6D99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26" y="1311718"/>
            <a:ext cx="1425596" cy="9573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BB25C96-3F8F-4F5E-8E3A-C58BCED8A5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342" y="1227680"/>
            <a:ext cx="1211599" cy="104137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64E265D-BFED-483E-B102-5D38BF91681C}"/>
              </a:ext>
            </a:extLst>
          </p:cNvPr>
          <p:cNvSpPr/>
          <p:nvPr/>
        </p:nvSpPr>
        <p:spPr>
          <a:xfrm flipH="1">
            <a:off x="5982966" y="1207294"/>
            <a:ext cx="1227239" cy="10617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47901D-988B-4FC2-ADC7-E5A9D5FBFF34}"/>
              </a:ext>
            </a:extLst>
          </p:cNvPr>
          <p:cNvSpPr/>
          <p:nvPr/>
        </p:nvSpPr>
        <p:spPr>
          <a:xfrm flipH="1">
            <a:off x="4444626" y="1220530"/>
            <a:ext cx="1425596" cy="10734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69D6EC-3077-416B-B874-4279F2815838}"/>
              </a:ext>
            </a:extLst>
          </p:cNvPr>
          <p:cNvSpPr/>
          <p:nvPr/>
        </p:nvSpPr>
        <p:spPr>
          <a:xfrm flipH="1">
            <a:off x="1042020" y="1227679"/>
            <a:ext cx="1464115" cy="1104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FA5022-2A16-48A1-A359-E519ED1A450B}"/>
              </a:ext>
            </a:extLst>
          </p:cNvPr>
          <p:cNvSpPr/>
          <p:nvPr/>
        </p:nvSpPr>
        <p:spPr>
          <a:xfrm flipH="1">
            <a:off x="2608055" y="1220528"/>
            <a:ext cx="1782069" cy="1073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B6F7BC7-0D4A-439A-9784-A4C89C1609F5}"/>
              </a:ext>
            </a:extLst>
          </p:cNvPr>
          <p:cNvSpPr txBox="1"/>
          <p:nvPr/>
        </p:nvSpPr>
        <p:spPr>
          <a:xfrm>
            <a:off x="132712" y="159986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5693494-6F01-415C-BCB2-8A140E1C2E67}"/>
              </a:ext>
            </a:extLst>
          </p:cNvPr>
          <p:cNvCxnSpPr>
            <a:cxnSpLocks/>
          </p:cNvCxnSpPr>
          <p:nvPr/>
        </p:nvCxnSpPr>
        <p:spPr>
          <a:xfrm flipV="1">
            <a:off x="6216381" y="1320992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DBA67BF-1F42-4BDD-9B24-CBFAB5C3E866}"/>
              </a:ext>
            </a:extLst>
          </p:cNvPr>
          <p:cNvCxnSpPr>
            <a:cxnSpLocks/>
          </p:cNvCxnSpPr>
          <p:nvPr/>
        </p:nvCxnSpPr>
        <p:spPr>
          <a:xfrm flipV="1">
            <a:off x="4732088" y="128675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AE86742-6E84-47FF-A749-B01AD1FDE959}"/>
              </a:ext>
            </a:extLst>
          </p:cNvPr>
          <p:cNvCxnSpPr>
            <a:cxnSpLocks/>
          </p:cNvCxnSpPr>
          <p:nvPr/>
        </p:nvCxnSpPr>
        <p:spPr>
          <a:xfrm flipV="1">
            <a:off x="3083634" y="1436293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D08BA3F-7A43-405A-807F-0CBDA3D4DC31}"/>
              </a:ext>
            </a:extLst>
          </p:cNvPr>
          <p:cNvCxnSpPr>
            <a:cxnSpLocks/>
          </p:cNvCxnSpPr>
          <p:nvPr/>
        </p:nvCxnSpPr>
        <p:spPr>
          <a:xfrm flipV="1">
            <a:off x="1517820" y="1376947"/>
            <a:ext cx="836561" cy="8268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BDB93-A573-4AA7-A4C0-6888F5D669E8}"/>
              </a:ext>
            </a:extLst>
          </p:cNvPr>
          <p:cNvCxnSpPr/>
          <p:nvPr/>
        </p:nvCxnSpPr>
        <p:spPr>
          <a:xfrm>
            <a:off x="417689" y="2483643"/>
            <a:ext cx="11288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25116D82-ED74-4BDF-B5B3-D50CBFA2F1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311" y="2801198"/>
            <a:ext cx="663977" cy="93448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A4EBD7C-E987-498D-9E78-E470D194523D}"/>
              </a:ext>
            </a:extLst>
          </p:cNvPr>
          <p:cNvCxnSpPr/>
          <p:nvPr/>
        </p:nvCxnSpPr>
        <p:spPr>
          <a:xfrm flipV="1">
            <a:off x="992243" y="2709333"/>
            <a:ext cx="1096201" cy="1008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93B96AD-6C8C-4429-8846-F0516B4EF1D0}"/>
              </a:ext>
            </a:extLst>
          </p:cNvPr>
          <p:cNvSpPr txBox="1"/>
          <p:nvPr/>
        </p:nvSpPr>
        <p:spPr>
          <a:xfrm>
            <a:off x="1936100" y="3080440"/>
            <a:ext cx="1357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§Staling</a:t>
            </a:r>
          </a:p>
          <a:p>
            <a:r>
              <a:rPr lang="en-US" dirty="0"/>
              <a:t>§</a:t>
            </a:r>
            <a:r>
              <a:rPr lang="en-US" dirty="0" err="1"/>
              <a:t>Agg</a:t>
            </a:r>
            <a:r>
              <a:rPr lang="en-US" dirty="0"/>
              <a:t> </a:t>
            </a:r>
            <a:r>
              <a:rPr lang="en-US" dirty="0" err="1"/>
              <a:t>Assulst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9F36B-2035-40D3-B0BF-2FF66F3457D5}"/>
              </a:ext>
            </a:extLst>
          </p:cNvPr>
          <p:cNvSpPr txBox="1"/>
          <p:nvPr/>
        </p:nvSpPr>
        <p:spPr>
          <a:xfrm>
            <a:off x="417689" y="3703256"/>
            <a:ext cx="2323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Sirence</a:t>
            </a:r>
            <a:r>
              <a:rPr lang="en-US" dirty="0"/>
              <a:t>: 6:43PM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AA78AFA-C0E8-4751-9C62-D0C50CDF26DF}"/>
              </a:ext>
            </a:extLst>
          </p:cNvPr>
          <p:cNvCxnSpPr>
            <a:cxnSpLocks/>
          </p:cNvCxnSpPr>
          <p:nvPr/>
        </p:nvCxnSpPr>
        <p:spPr>
          <a:xfrm flipV="1">
            <a:off x="224127" y="4104949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93BF981-DB7F-47AA-AF0D-AF8303525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462" y="4487152"/>
            <a:ext cx="1498423" cy="2045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AA7034-CDC8-4473-9D15-B8859F2C8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3301" y="6167153"/>
            <a:ext cx="2270154" cy="63878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AF02C7A-A11E-42C4-894C-BC7282046E5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925" y="4487152"/>
            <a:ext cx="2051753" cy="13678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99F822-B82F-4209-8DB5-4F7B36CA940B}"/>
              </a:ext>
            </a:extLst>
          </p:cNvPr>
          <p:cNvSpPr txBox="1"/>
          <p:nvPr/>
        </p:nvSpPr>
        <p:spPr>
          <a:xfrm>
            <a:off x="6596585" y="4588472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AF0D25E-A176-4273-8427-A86FFCDE7B90}"/>
              </a:ext>
            </a:extLst>
          </p:cNvPr>
          <p:cNvSpPr/>
          <p:nvPr/>
        </p:nvSpPr>
        <p:spPr>
          <a:xfrm>
            <a:off x="10916923" y="4139855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FE2B3C-96C2-4300-94AD-F7B61BDB7982}"/>
              </a:ext>
            </a:extLst>
          </p:cNvPr>
          <p:cNvSpPr txBox="1"/>
          <p:nvPr/>
        </p:nvSpPr>
        <p:spPr>
          <a:xfrm>
            <a:off x="11289927" y="4077202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4C2F95-49E4-4C0B-86E1-5297FD9922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207" y="5187400"/>
            <a:ext cx="292335" cy="4167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F37A18D-20CA-403D-8F82-0F156C16525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0" y="4504327"/>
            <a:ext cx="346576" cy="44634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4AD3655-351E-440A-91CC-5EA3AA31ED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13" y="4510293"/>
            <a:ext cx="315954" cy="446348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5B2A6E7-1571-4258-A67D-A4DBC6F5606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163" y="4517862"/>
            <a:ext cx="295978" cy="409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C34DECA-DFDB-4A79-8F65-A628497C9B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315" y="4821183"/>
            <a:ext cx="307449" cy="4249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3E208A-1F4F-4E0F-BB42-BF6C58195F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2553" y="5127295"/>
            <a:ext cx="281389" cy="39751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3134F438-8D23-4AD0-BF70-E4B2778E563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461" y="5910396"/>
            <a:ext cx="261087" cy="34991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C425D9C-2E1C-4C35-957D-3D40E709627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70" y="6237301"/>
            <a:ext cx="268671" cy="37955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E600C49-DF3C-4B85-BEE3-2078BE4F6D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661" y="6237301"/>
            <a:ext cx="352865" cy="4984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0AA33C-F360-441F-A440-4A1460F9AF7F}"/>
              </a:ext>
            </a:extLst>
          </p:cNvPr>
          <p:cNvSpPr txBox="1"/>
          <p:nvPr/>
        </p:nvSpPr>
        <p:spPr>
          <a:xfrm>
            <a:off x="40961" y="5030156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7th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1976313-381C-43F5-9ED8-D9CA810A3987}"/>
              </a:ext>
            </a:extLst>
          </p:cNvPr>
          <p:cNvSpPr txBox="1"/>
          <p:nvPr/>
        </p:nvSpPr>
        <p:spPr>
          <a:xfrm>
            <a:off x="70026" y="5030156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739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2F7B44E-CFCB-4BFE-B23A-A5F5DA3BE2D6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1F02798-1C7F-456B-8743-461FD7E14C31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926F1DC-9AE9-4581-884F-F81C4A85D8C3}"/>
              </a:ext>
            </a:extLst>
          </p:cNvPr>
          <p:cNvSpPr/>
          <p:nvPr/>
        </p:nvSpPr>
        <p:spPr>
          <a:xfrm>
            <a:off x="54578" y="7385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CDF434-9664-4AB7-ADC4-15FDFEDE85A1}"/>
              </a:ext>
            </a:extLst>
          </p:cNvPr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86A0C9B-A90B-43E5-BD5B-F7CFF165BA71}"/>
              </a:ext>
            </a:extLst>
          </p:cNvPr>
          <p:cNvCxnSpPr>
            <a:cxnSpLocks/>
          </p:cNvCxnSpPr>
          <p:nvPr/>
        </p:nvCxnSpPr>
        <p:spPr>
          <a:xfrm flipV="1">
            <a:off x="277681" y="6744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84E3B649-E805-4359-8E59-222EE69A4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1056678"/>
            <a:ext cx="1498423" cy="204592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60EBCD5-2508-445D-B280-8917DCD4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855" y="2736679"/>
            <a:ext cx="2270154" cy="6387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161E55-DF17-48F8-889A-B11EC71B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79" y="1056678"/>
            <a:ext cx="2051753" cy="13678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A74876A-2764-4E2B-A964-DF50964A1AA2}"/>
              </a:ext>
            </a:extLst>
          </p:cNvPr>
          <p:cNvSpPr txBox="1"/>
          <p:nvPr/>
        </p:nvSpPr>
        <p:spPr>
          <a:xfrm>
            <a:off x="6650139" y="1157998"/>
            <a:ext cx="39273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		Sport</a:t>
            </a:r>
          </a:p>
          <a:p>
            <a:r>
              <a:rPr lang="en-US" dirty="0" err="1"/>
              <a:t>Mathematik</a:t>
            </a:r>
            <a:r>
              <a:rPr lang="en-US" dirty="0"/>
              <a:t>		</a:t>
            </a:r>
            <a:r>
              <a:rPr lang="en-US" dirty="0" err="1"/>
              <a:t>Physik</a:t>
            </a:r>
            <a:endParaRPr lang="en-US" dirty="0"/>
          </a:p>
          <a:p>
            <a:r>
              <a:rPr lang="en-US" dirty="0"/>
              <a:t>English			</a:t>
            </a:r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Gemeinschaftskunde</a:t>
            </a:r>
            <a:r>
              <a:rPr lang="en-US" dirty="0"/>
              <a:t>	</a:t>
            </a:r>
            <a:r>
              <a:rPr lang="en-US" dirty="0" err="1"/>
              <a:t>Biologie</a:t>
            </a:r>
            <a:endParaRPr lang="en-US" dirty="0"/>
          </a:p>
          <a:p>
            <a:r>
              <a:rPr lang="en-US" dirty="0" err="1"/>
              <a:t>Musik</a:t>
            </a:r>
            <a:r>
              <a:rPr lang="en-US" dirty="0"/>
              <a:t>			Technik</a:t>
            </a:r>
          </a:p>
          <a:p>
            <a:r>
              <a:rPr lang="en-US" dirty="0" err="1"/>
              <a:t>Bildende</a:t>
            </a:r>
            <a:r>
              <a:rPr lang="en-US" dirty="0"/>
              <a:t> Kunst		</a:t>
            </a:r>
            <a:r>
              <a:rPr lang="en-US" dirty="0" err="1"/>
              <a:t>Erdkunde</a:t>
            </a:r>
            <a:endParaRPr lang="en-US" dirty="0"/>
          </a:p>
          <a:p>
            <a:r>
              <a:rPr lang="en-US" dirty="0" err="1"/>
              <a:t>Etik</a:t>
            </a:r>
            <a:r>
              <a:rPr lang="en-US" dirty="0"/>
              <a:t>/Religion		</a:t>
            </a:r>
            <a:r>
              <a:rPr lang="en-US" dirty="0" err="1"/>
              <a:t>Informatik</a:t>
            </a:r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126A9B-42CE-41A9-A610-712C01A45530}"/>
              </a:ext>
            </a:extLst>
          </p:cNvPr>
          <p:cNvSpPr/>
          <p:nvPr/>
        </p:nvSpPr>
        <p:spPr>
          <a:xfrm>
            <a:off x="10916923" y="887519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6DAF45A-38AA-4CDC-98AB-91687D8B9C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" y="1073853"/>
            <a:ext cx="346576" cy="44634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78436B-6700-4964-92F5-58DCDF4951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67" y="1079819"/>
            <a:ext cx="315954" cy="446348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E3F76B2A-5A89-431A-BB07-D5C8C4ACB8A9}"/>
              </a:ext>
            </a:extLst>
          </p:cNvPr>
          <p:cNvSpPr txBox="1"/>
          <p:nvPr/>
        </p:nvSpPr>
        <p:spPr>
          <a:xfrm>
            <a:off x="94515" y="1599682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BB55CD3-A4F6-4E36-A22B-0A5792BEBC2C}"/>
              </a:ext>
            </a:extLst>
          </p:cNvPr>
          <p:cNvSpPr txBox="1"/>
          <p:nvPr/>
        </p:nvSpPr>
        <p:spPr>
          <a:xfrm>
            <a:off x="123580" y="1599682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CB93DE1-3197-499B-9370-D18357E8AE87}"/>
              </a:ext>
            </a:extLst>
          </p:cNvPr>
          <p:cNvSpPr txBox="1"/>
          <p:nvPr/>
        </p:nvSpPr>
        <p:spPr>
          <a:xfrm>
            <a:off x="11312967" y="866380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8188189-E660-49BA-A914-2BD7AE015F2F}"/>
              </a:ext>
            </a:extLst>
          </p:cNvPr>
          <p:cNvCxnSpPr>
            <a:cxnSpLocks/>
          </p:cNvCxnSpPr>
          <p:nvPr/>
        </p:nvCxnSpPr>
        <p:spPr>
          <a:xfrm flipV="1">
            <a:off x="169549" y="3308507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551EA576-AE12-411A-B2DD-174A6272E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016" y="3850946"/>
            <a:ext cx="1498423" cy="204592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D44307E-6FCE-447F-A77E-8D80C7102FC3}"/>
              </a:ext>
            </a:extLst>
          </p:cNvPr>
          <p:cNvSpPr txBox="1"/>
          <p:nvPr/>
        </p:nvSpPr>
        <p:spPr>
          <a:xfrm>
            <a:off x="6650139" y="3704169"/>
            <a:ext cx="440409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Deutsch	            3.0	Sport	   1.5</a:t>
            </a:r>
          </a:p>
          <a:p>
            <a:r>
              <a:rPr lang="en-US" dirty="0" err="1"/>
              <a:t>Mathematik</a:t>
            </a:r>
            <a:r>
              <a:rPr lang="en-US" dirty="0"/>
              <a:t>        1.5	</a:t>
            </a:r>
            <a:r>
              <a:rPr lang="en-US" dirty="0" err="1"/>
              <a:t>Physik</a:t>
            </a:r>
            <a:r>
              <a:rPr lang="en-US" dirty="0"/>
              <a:t>         3.0</a:t>
            </a:r>
          </a:p>
          <a:p>
            <a:r>
              <a:rPr lang="en-US" dirty="0"/>
              <a:t>English	            1.0	</a:t>
            </a:r>
            <a:r>
              <a:rPr lang="en-US" dirty="0" err="1"/>
              <a:t>Chemie</a:t>
            </a:r>
            <a:r>
              <a:rPr lang="en-US" dirty="0"/>
              <a:t>       3.0</a:t>
            </a:r>
          </a:p>
          <a:p>
            <a:r>
              <a:rPr lang="en-US" dirty="0" err="1"/>
              <a:t>Gemeinschaftskunde</a:t>
            </a:r>
            <a:r>
              <a:rPr lang="en-US" dirty="0"/>
              <a:t>  2.0	</a:t>
            </a:r>
            <a:r>
              <a:rPr lang="en-US" dirty="0" err="1"/>
              <a:t>Biologie</a:t>
            </a:r>
            <a:r>
              <a:rPr lang="en-US" dirty="0"/>
              <a:t>       3.0</a:t>
            </a:r>
          </a:p>
          <a:p>
            <a:r>
              <a:rPr lang="en-US" dirty="0" err="1"/>
              <a:t>Musik</a:t>
            </a:r>
            <a:r>
              <a:rPr lang="en-US" dirty="0"/>
              <a:t>		2.0	Technik        2.0</a:t>
            </a:r>
          </a:p>
          <a:p>
            <a:r>
              <a:rPr lang="en-US" dirty="0" err="1"/>
              <a:t>Bildende</a:t>
            </a:r>
            <a:r>
              <a:rPr lang="en-US" dirty="0"/>
              <a:t> Kunst  2.0		</a:t>
            </a:r>
            <a:r>
              <a:rPr lang="en-US" dirty="0" err="1"/>
              <a:t>Erdkunde</a:t>
            </a:r>
            <a:r>
              <a:rPr lang="en-US" dirty="0"/>
              <a:t>     2.4</a:t>
            </a:r>
          </a:p>
          <a:p>
            <a:r>
              <a:rPr lang="en-US" dirty="0" err="1"/>
              <a:t>Etik</a:t>
            </a:r>
            <a:r>
              <a:rPr lang="en-US" dirty="0"/>
              <a:t>/Religion       2.0		</a:t>
            </a:r>
            <a:r>
              <a:rPr lang="en-US" dirty="0" err="1"/>
              <a:t>Informatik</a:t>
            </a:r>
            <a:r>
              <a:rPr lang="en-US" dirty="0"/>
              <a:t>   1.0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2E9AF91-7C67-4636-8E4F-019F35F9930F}"/>
              </a:ext>
            </a:extLst>
          </p:cNvPr>
          <p:cNvSpPr/>
          <p:nvPr/>
        </p:nvSpPr>
        <p:spPr>
          <a:xfrm>
            <a:off x="10916923" y="3681787"/>
            <a:ext cx="1275077" cy="4486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CAR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FCF1D22-4A4E-4F76-A4A3-019A858297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4" y="3868121"/>
            <a:ext cx="346576" cy="44634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D9EBE09-D572-4693-B7C2-CBB498D8F5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67" y="3874087"/>
            <a:ext cx="315954" cy="446348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963D062-D4CC-4C25-8321-97A7D21EA01C}"/>
              </a:ext>
            </a:extLst>
          </p:cNvPr>
          <p:cNvSpPr txBox="1"/>
          <p:nvPr/>
        </p:nvSpPr>
        <p:spPr>
          <a:xfrm>
            <a:off x="94515" y="4393950"/>
            <a:ext cx="14478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8th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179928F-BE59-4C38-88A3-6C25D05A6664}"/>
              </a:ext>
            </a:extLst>
          </p:cNvPr>
          <p:cNvSpPr txBox="1"/>
          <p:nvPr/>
        </p:nvSpPr>
        <p:spPr>
          <a:xfrm>
            <a:off x="123580" y="4393950"/>
            <a:ext cx="2071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nonPolice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CD18D22-77E4-48DF-A947-190EE22AC13F}"/>
              </a:ext>
            </a:extLst>
          </p:cNvPr>
          <p:cNvSpPr txBox="1"/>
          <p:nvPr/>
        </p:nvSpPr>
        <p:spPr>
          <a:xfrm>
            <a:off x="11312967" y="3660648"/>
            <a:ext cx="9973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Carl-Benz-Strasse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509521B-B993-42D8-8478-7F51855471F4}"/>
              </a:ext>
            </a:extLst>
          </p:cNvPr>
          <p:cNvCxnSpPr>
            <a:cxnSpLocks/>
          </p:cNvCxnSpPr>
          <p:nvPr/>
        </p:nvCxnSpPr>
        <p:spPr>
          <a:xfrm flipV="1">
            <a:off x="169549" y="6102775"/>
            <a:ext cx="12022451" cy="5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1BC2F8D2-A441-4226-ABF8-7F705A1A7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706" y="3482535"/>
            <a:ext cx="2388954" cy="178252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FEBF1F7-3205-4A0E-96C1-B5ACB7B534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76" y="5492519"/>
            <a:ext cx="2033502" cy="44575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BC3A627-93F3-4A8F-BF57-C3F7BB5628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9100" y="5265062"/>
            <a:ext cx="418113" cy="59066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BDA31D0-4058-44A0-8140-FC8C97B29B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89" y="2732650"/>
            <a:ext cx="418113" cy="590668"/>
          </a:xfrm>
          <a:prstGeom prst="rect">
            <a:avLst/>
          </a:prstGeom>
        </p:spPr>
      </p:pic>
      <p:graphicFrame>
        <p:nvGraphicFramePr>
          <p:cNvPr id="72" name="Object 71">
            <a:extLst>
              <a:ext uri="{FF2B5EF4-FFF2-40B4-BE49-F238E27FC236}">
                <a16:creationId xmlns:a16="http://schemas.microsoft.com/office/drawing/2014/main" id="{8E3A1F5D-C74C-4E68-B3CD-2AC7859477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857571"/>
              </p:ext>
            </p:extLst>
          </p:nvPr>
        </p:nvGraphicFramePr>
        <p:xfrm>
          <a:off x="10888979" y="2771516"/>
          <a:ext cx="962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ackager Shell Object" showAsIcon="1" r:id="rId11" imgW="961920" imgH="514800" progId="Package">
                  <p:embed/>
                </p:oleObj>
              </mc:Choice>
              <mc:Fallback>
                <p:oleObj name="Packager Shell Object" showAsIcon="1" r:id="rId11" imgW="96192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888979" y="2771516"/>
                        <a:ext cx="962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0BE5AE4B-17A2-4ECD-A0CA-8F7C4A5B41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7035750"/>
              </p:ext>
            </p:extLst>
          </p:nvPr>
        </p:nvGraphicFramePr>
        <p:xfrm>
          <a:off x="10940902" y="5297826"/>
          <a:ext cx="9620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Packager Shell Object" showAsIcon="1" r:id="rId13" imgW="961920" imgH="514800" progId="Package">
                  <p:embed/>
                </p:oleObj>
              </mc:Choice>
              <mc:Fallback>
                <p:oleObj name="Packager Shell Object" showAsIcon="1" r:id="rId13" imgW="961920" imgH="514800" progId="Package">
                  <p:embed/>
                  <p:pic>
                    <p:nvPicPr>
                      <p:cNvPr id="72" name="Object 71">
                        <a:extLst>
                          <a:ext uri="{FF2B5EF4-FFF2-40B4-BE49-F238E27FC236}">
                            <a16:creationId xmlns:a16="http://schemas.microsoft.com/office/drawing/2014/main" id="{8E3A1F5D-C74C-4E68-B3CD-2AC7859477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940902" y="5297826"/>
                        <a:ext cx="9620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3674B76-5907-490F-A609-E6A3EEFD2758}"/>
              </a:ext>
            </a:extLst>
          </p:cNvPr>
          <p:cNvSpPr txBox="1"/>
          <p:nvPr/>
        </p:nvSpPr>
        <p:spPr>
          <a:xfrm>
            <a:off x="277681" y="6260307"/>
            <a:ext cx="310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7:10PM  September 12</a:t>
            </a:r>
            <a:r>
              <a:rPr lang="en-US" baseline="30000" dirty="0"/>
              <a:t>th</a:t>
            </a:r>
            <a:r>
              <a:rPr lang="en-US" dirty="0"/>
              <a:t>, 2023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427B2A7-F7FD-4F7B-9807-AC39FEB587C9}"/>
              </a:ext>
            </a:extLst>
          </p:cNvPr>
          <p:cNvSpPr/>
          <p:nvPr/>
        </p:nvSpPr>
        <p:spPr>
          <a:xfrm>
            <a:off x="3483479" y="6151274"/>
            <a:ext cx="798589" cy="64178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F012EEB-72FD-46B9-B8C6-2804054259DE}"/>
              </a:ext>
            </a:extLst>
          </p:cNvPr>
          <p:cNvCxnSpPr/>
          <p:nvPr/>
        </p:nvCxnSpPr>
        <p:spPr>
          <a:xfrm>
            <a:off x="3381095" y="6260307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953E62B-9702-4931-9391-EAFDE7D432E6}"/>
              </a:ext>
            </a:extLst>
          </p:cNvPr>
          <p:cNvCxnSpPr/>
          <p:nvPr/>
        </p:nvCxnSpPr>
        <p:spPr>
          <a:xfrm>
            <a:off x="3387912" y="6367905"/>
            <a:ext cx="577588" cy="215197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758476-EA15-41D1-897B-3EABC27318FC}"/>
              </a:ext>
            </a:extLst>
          </p:cNvPr>
          <p:cNvCxnSpPr>
            <a:cxnSpLocks/>
          </p:cNvCxnSpPr>
          <p:nvPr/>
        </p:nvCxnSpPr>
        <p:spPr>
          <a:xfrm flipH="1">
            <a:off x="4081346" y="6151274"/>
            <a:ext cx="100361" cy="431828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091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10826496" y="4836695"/>
            <a:ext cx="1392076" cy="6804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924320" y="2134371"/>
            <a:ext cx="1673211" cy="6441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582159" y="2401109"/>
            <a:ext cx="940571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</a:t>
            </a:r>
            <a:r>
              <a:rPr lang="en-US" strike="sngStrike" dirty="0"/>
              <a:t>The baby will die in 4 years with </a:t>
            </a:r>
            <a:r>
              <a:rPr lang="en-US" dirty="0"/>
              <a:t>SQ.AIRFILED</a:t>
            </a:r>
          </a:p>
          <a:p>
            <a:r>
              <a:rPr lang="en-US" dirty="0"/>
              <a:t>	</a:t>
            </a:r>
            <a:r>
              <a:rPr lang="en-US" strike="sngStrike" dirty="0"/>
              <a:t>Mary Reynolds will live in </a:t>
            </a:r>
            <a:r>
              <a:rPr lang="en-US" dirty="0"/>
              <a:t>SQ.AIRFIELD, </a:t>
            </a:r>
            <a:r>
              <a:rPr lang="en-US" strike="sngStrike" dirty="0"/>
              <a:t>synthetic transaction (parallel) </a:t>
            </a:r>
            <a:r>
              <a:rPr lang="en-US" dirty="0"/>
              <a:t>1996/7</a:t>
            </a:r>
          </a:p>
          <a:p>
            <a:r>
              <a:rPr lang="en-US" dirty="0"/>
              <a:t>1990 </a:t>
            </a:r>
            <a:r>
              <a:rPr lang="en-US" strike="sngStrike" dirty="0"/>
              <a:t>He will live in </a:t>
            </a:r>
            <a:r>
              <a:rPr lang="en-US" dirty="0"/>
              <a:t>SQ.AIRFIELD in 1996/7 before MAINSTREET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hauptstrasse</a:t>
            </a:r>
            <a:r>
              <a:rPr lang="en-US" sz="800" strike="sngStrike" dirty="0"/>
              <a:t>) </a:t>
            </a:r>
            <a:r>
              <a:rPr lang="en-US" dirty="0"/>
              <a:t>1997/8</a:t>
            </a:r>
          </a:p>
          <a:p>
            <a:r>
              <a:rPr lang="en-US" dirty="0"/>
              <a:t>2004 VP GERMANY, </a:t>
            </a:r>
            <a:r>
              <a:rPr lang="en-US" dirty="0" err="1"/>
              <a:t>PENTAGON.</a:t>
            </a:r>
            <a:r>
              <a:rPr lang="en-US" sz="1000" strike="sngStrike" dirty="0" err="1"/>
              <a:t>emea.deere</a:t>
            </a:r>
            <a:r>
              <a:rPr lang="en-US" dirty="0"/>
              <a:t>(HOMCDI:IS-A-</a:t>
            </a:r>
            <a:r>
              <a:rPr lang="en-US" dirty="0" err="1"/>
              <a:t>BELL,</a:t>
            </a:r>
            <a:r>
              <a:rPr lang="en-US" sz="1000" strike="sngStrike" dirty="0" err="1"/>
              <a:t>basf</a:t>
            </a:r>
            <a:r>
              <a:rPr lang="en-US" dirty="0"/>
              <a:t>)    CONSTITOIN</a:t>
            </a:r>
            <a:r>
              <a:rPr lang="en-US" sz="800" strike="sngStrike" dirty="0"/>
              <a:t> violations</a:t>
            </a:r>
            <a:r>
              <a:rPr lang="en-US" dirty="0"/>
              <a:t> </a:t>
            </a:r>
            <a:r>
              <a:rPr lang="en-US" dirty="0" err="1"/>
              <a:t>PENTAGON.</a:t>
            </a:r>
            <a:r>
              <a:rPr lang="en-US" sz="800" strike="sngStrike" dirty="0" err="1"/>
              <a:t>emea</a:t>
            </a:r>
            <a:endParaRPr lang="en-US" sz="800" strike="sngStrike" dirty="0"/>
          </a:p>
          <a:p>
            <a:r>
              <a:rPr lang="en-US" dirty="0"/>
              <a:t>2005 </a:t>
            </a:r>
            <a:r>
              <a:rPr lang="en-US" strike="sngStrike" dirty="0"/>
              <a:t>He will leave roth.ibm.damiler.*</a:t>
            </a:r>
          </a:p>
          <a:p>
            <a:r>
              <a:rPr lang="en-US" dirty="0"/>
              <a:t>2010 ATOMCLOCK</a:t>
            </a:r>
          </a:p>
          <a:p>
            <a:r>
              <a:rPr lang="en-US" dirty="0"/>
              <a:t>2014 CPVA IPX 1992</a:t>
            </a:r>
          </a:p>
          <a:p>
            <a:r>
              <a:rPr lang="en-US" dirty="0"/>
              <a:t>2023 </a:t>
            </a:r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13533" y="4599238"/>
            <a:ext cx="435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CONSITUTION: Soviet union, </a:t>
            </a:r>
            <a:r>
              <a:rPr lang="en-US" dirty="0" err="1"/>
              <a:t>ICC.russia.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790633" y="4298423"/>
            <a:ext cx="480500" cy="391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062489" y="4483089"/>
            <a:ext cx="1348346" cy="38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130193" y="2350934"/>
            <a:ext cx="824306" cy="431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397" y="1701902"/>
            <a:ext cx="499482" cy="49948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654" y="2395565"/>
            <a:ext cx="312539" cy="4082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40892" y="1904286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SQ.AIRFILED.1996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028412" y="2244955"/>
            <a:ext cx="569119" cy="398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223665" y="2250727"/>
            <a:ext cx="1373866" cy="12310"/>
          </a:xfrm>
          <a:prstGeom prst="line">
            <a:avLst/>
          </a:prstGeom>
          <a:ln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33224">
            <a:off x="6410539" y="2169597"/>
            <a:ext cx="6254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err="1"/>
              <a:t>Renyolds</a:t>
            </a:r>
            <a:endParaRPr lang="en-US" sz="900" b="1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6969776" y="2355289"/>
            <a:ext cx="1780157" cy="42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459294" y="2376322"/>
            <a:ext cx="0" cy="1600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7630875" y="2339460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856232" y="2372728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057373" y="2381758"/>
            <a:ext cx="6218" cy="2674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8180625" y="2353676"/>
            <a:ext cx="16088" cy="1685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916230" y="2131204"/>
            <a:ext cx="38269" cy="651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062489" y="4709433"/>
            <a:ext cx="1348346" cy="12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757989" y="2606914"/>
            <a:ext cx="855544" cy="4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938463" y="4138862"/>
            <a:ext cx="6750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85761" y="1402578"/>
            <a:ext cx="3223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G.Gott.CPVA.v2.FBI:KIDNAPPING</a:t>
            </a:r>
          </a:p>
        </p:txBody>
      </p:sp>
      <p:cxnSp>
        <p:nvCxnSpPr>
          <p:cNvPr id="41" name="Straight Connector 40"/>
          <p:cNvCxnSpPr/>
          <p:nvPr/>
        </p:nvCxnSpPr>
        <p:spPr>
          <a:xfrm>
            <a:off x="1275998" y="1701902"/>
            <a:ext cx="93238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966277" y="5150387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115852" y="5613662"/>
            <a:ext cx="8494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KOCHMENA.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(cypress) </a:t>
            </a:r>
            <a:r>
              <a:rPr lang="en-US" strike="sngStrike" dirty="0">
                <a:hlinkClick r:id="rId5"/>
              </a:rPr>
              <a:t>Steve.meiers@gmail.com</a:t>
            </a:r>
            <a:endParaRPr lang="en-US" strike="sngStrike" dirty="0"/>
          </a:p>
          <a:p>
            <a:r>
              <a:rPr lang="en-US" strike="sngStrike" dirty="0"/>
              <a:t>Angela		</a:t>
            </a:r>
            <a:r>
              <a:rPr lang="en-US" strike="sngStrike" dirty="0">
                <a:hlinkClick r:id="rId6"/>
              </a:rPr>
              <a:t>julianfishan@google.com,0.1</a:t>
            </a:r>
            <a:r>
              <a:rPr lang="en-US" strike="sngStrike" dirty="0"/>
              <a:t> </a:t>
            </a:r>
            <a:r>
              <a:rPr lang="en-US" strike="sngStrike" dirty="0" err="1"/>
              <a:t>gohceoh</a:t>
            </a:r>
            <a:r>
              <a:rPr lang="en-US" strike="sngStrike" dirty="0"/>
              <a:t>(micehaal.wieelan@gmail.com)</a:t>
            </a: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4670626" y="5911575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736662" y="5870369"/>
            <a:ext cx="2299150" cy="1034716"/>
          </a:xfrm>
          <a:prstGeom prst="line">
            <a:avLst/>
          </a:prstGeom>
          <a:ln w="76200">
            <a:solidFill>
              <a:srgbClr val="FFFF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3889248" y="5667745"/>
            <a:ext cx="226604" cy="2026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537317" y="6366920"/>
            <a:ext cx="282884" cy="1517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143992" y="5517183"/>
            <a:ext cx="526634" cy="128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72000" y="6249280"/>
            <a:ext cx="815302" cy="17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66277" y="5150387"/>
            <a:ext cx="4065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nonPoliceLisnters</a:t>
            </a:r>
            <a:r>
              <a:rPr lang="en-US" dirty="0"/>
              <a:t>: FBI spy ring  max </a:t>
            </a:r>
            <a:r>
              <a:rPr lang="en-US" dirty="0" err="1"/>
              <a:t>planc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014522" y="5450108"/>
            <a:ext cx="311495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https://www.fbi.gov/history/famous-cases/duquesne-spy-ring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161562" y="5244330"/>
            <a:ext cx="3225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  </a:t>
            </a:r>
            <a:r>
              <a:rPr lang="en-US" strike="sngStrike" dirty="0" err="1"/>
              <a:t>ddr</a:t>
            </a:r>
            <a:r>
              <a:rPr lang="en-US" strike="sngStrike" dirty="0"/>
              <a:t> </a:t>
            </a:r>
            <a:r>
              <a:rPr lang="en-US" strike="sngStrike" dirty="0" err="1"/>
              <a:t>ricardo</a:t>
            </a:r>
            <a:endParaRPr lang="en-US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706" y="5024323"/>
            <a:ext cx="404673" cy="40467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>
            <a:off x="11493706" y="4836695"/>
            <a:ext cx="404673" cy="680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 rot="16200000">
            <a:off x="10284034" y="4999396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418954" y="5024322"/>
            <a:ext cx="493606" cy="423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10264584" y="5405749"/>
            <a:ext cx="2382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</a:t>
            </a:r>
            <a:r>
              <a:rPr lang="en-US" sz="800" strike="sngStrike" dirty="0"/>
              <a:t>not our network(us !de)  black at work</a:t>
            </a:r>
          </a:p>
          <a:p>
            <a:r>
              <a:rPr lang="en-US" strike="sngStrike" dirty="0"/>
              <a:t>Roth.ibm.dmier.*</a:t>
            </a:r>
          </a:p>
        </p:txBody>
      </p:sp>
      <p:cxnSp>
        <p:nvCxnSpPr>
          <p:cNvPr id="66" name="Straight Connector 65"/>
          <p:cNvCxnSpPr/>
          <p:nvPr/>
        </p:nvCxnSpPr>
        <p:spPr>
          <a:xfrm>
            <a:off x="10414588" y="5635130"/>
            <a:ext cx="1777412" cy="20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0270156" y="5613582"/>
            <a:ext cx="15616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!LABOR CODE KOCHEMAN</a:t>
            </a:r>
            <a:endParaRPr lang="en-US" sz="1000" dirty="0"/>
          </a:p>
        </p:txBody>
      </p:sp>
      <p:sp>
        <p:nvSpPr>
          <p:cNvPr id="69" name="Rectangle 68"/>
          <p:cNvSpPr/>
          <p:nvPr/>
        </p:nvSpPr>
        <p:spPr>
          <a:xfrm>
            <a:off x="10414589" y="4138862"/>
            <a:ext cx="1777412" cy="58058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1773048" y="448265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simon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11810058" y="454838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!white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594023" y="6891681"/>
            <a:ext cx="31918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Marx</a:t>
            </a:r>
            <a:r>
              <a:rPr lang="en-US" sz="800" dirty="0"/>
              <a:t>(</a:t>
            </a:r>
            <a:r>
              <a:rPr lang="en-US" sz="800" dirty="0" err="1"/>
              <a:t>lisnter</a:t>
            </a:r>
            <a:r>
              <a:rPr lang="en-US" sz="800" dirty="0"/>
              <a:t>: desk4_right COURT </a:t>
            </a:r>
            <a:r>
              <a:rPr lang="en-US" sz="800" dirty="0" err="1"/>
              <a:t>montring</a:t>
            </a:r>
            <a:r>
              <a:rPr lang="en-US" sz="800" dirty="0"/>
              <a:t> layout FBI spy ring max </a:t>
            </a:r>
            <a:r>
              <a:rPr lang="en-US" sz="800" dirty="0" err="1"/>
              <a:t>planc</a:t>
            </a:r>
            <a:endParaRPr lang="en-US" sz="800" dirty="0"/>
          </a:p>
        </p:txBody>
      </p:sp>
      <p:sp>
        <p:nvSpPr>
          <p:cNvPr id="73" name="TextBox 72"/>
          <p:cNvSpPr txBox="1"/>
          <p:nvPr/>
        </p:nvSpPr>
        <p:spPr>
          <a:xfrm>
            <a:off x="2624356" y="664785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692601" y="4965721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</a:t>
            </a:r>
          </a:p>
        </p:txBody>
      </p:sp>
      <p:sp>
        <p:nvSpPr>
          <p:cNvPr id="2" name="Rectangle 1"/>
          <p:cNvSpPr/>
          <p:nvPr/>
        </p:nvSpPr>
        <p:spPr>
          <a:xfrm>
            <a:off x="1185761" y="1696704"/>
            <a:ext cx="404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FBI:INT:WMD:G.INT.(USD).WHITEHOUSE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062489" y="1904286"/>
            <a:ext cx="1867857" cy="2785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1816443" y="2066036"/>
            <a:ext cx="8598145" cy="26977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9798908" y="4548382"/>
            <a:ext cx="465676" cy="312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565207" y="4230883"/>
            <a:ext cx="465676" cy="3125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endCxn id="53" idx="3"/>
          </p:cNvCxnSpPr>
          <p:nvPr/>
        </p:nvCxnSpPr>
        <p:spPr>
          <a:xfrm flipV="1">
            <a:off x="5227508" y="5335053"/>
            <a:ext cx="1803856" cy="26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8312971" y="5411622"/>
            <a:ext cx="709541" cy="25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088740" y="4817695"/>
            <a:ext cx="20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81042" y="48450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17589" y="5169808"/>
            <a:ext cx="10464719" cy="1896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0414588" y="4810143"/>
            <a:ext cx="411908" cy="6804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97" y="4860942"/>
            <a:ext cx="598007" cy="598007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8096" y="4938283"/>
            <a:ext cx="635792" cy="42309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H="1">
            <a:off x="4409016" y="3892378"/>
            <a:ext cx="1128301" cy="8270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9897762" y="4212825"/>
            <a:ext cx="185352" cy="891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67019" y="3135484"/>
            <a:ext cx="27013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2000 WAR.LARRY.SQ.NEWSPAPER(PREA)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189972" y="3125466"/>
            <a:ext cx="15311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B/10 to </a:t>
            </a:r>
            <a:r>
              <a:rPr lang="en-US" sz="1000" dirty="0" err="1"/>
              <a:t>Whiteouse.LARRY</a:t>
            </a:r>
            <a:endParaRPr lang="en-US" sz="1000" dirty="0"/>
          </a:p>
        </p:txBody>
      </p:sp>
      <p:cxnSp>
        <p:nvCxnSpPr>
          <p:cNvPr id="83" name="Straight Connector 82"/>
          <p:cNvCxnSpPr>
            <a:stCxn id="81" idx="1"/>
          </p:cNvCxnSpPr>
          <p:nvPr/>
        </p:nvCxnSpPr>
        <p:spPr>
          <a:xfrm>
            <a:off x="4189972" y="3248577"/>
            <a:ext cx="375235" cy="25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V="1">
            <a:off x="733857" y="2158552"/>
            <a:ext cx="855544" cy="42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610057" y="20005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55683" y="2049223"/>
            <a:ext cx="7328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Baby brother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1840037" y="2187188"/>
            <a:ext cx="372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Sin?.</a:t>
            </a:r>
            <a:r>
              <a:rPr lang="en-US" dirty="0" err="1"/>
              <a:t>Ronald</a:t>
            </a:r>
            <a:r>
              <a:rPr lang="en-US" dirty="0"/>
              <a:t> Regan.nonPolicQOS.1</a:t>
            </a:r>
            <a:r>
              <a:rPr lang="en-US" baseline="30000" dirty="0"/>
              <a:t>st</a:t>
            </a:r>
            <a:r>
              <a:rPr lang="en-US" dirty="0"/>
              <a:t> child</a:t>
            </a:r>
          </a:p>
        </p:txBody>
      </p:sp>
      <p:sp>
        <p:nvSpPr>
          <p:cNvPr id="88" name="Cube 87"/>
          <p:cNvSpPr/>
          <p:nvPr/>
        </p:nvSpPr>
        <p:spPr>
          <a:xfrm>
            <a:off x="5536566" y="2177170"/>
            <a:ext cx="481270" cy="279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  <p:cxnSp>
        <p:nvCxnSpPr>
          <p:cNvPr id="90" name="Straight Connector 89"/>
          <p:cNvCxnSpPr/>
          <p:nvPr/>
        </p:nvCxnSpPr>
        <p:spPr>
          <a:xfrm>
            <a:off x="4998820" y="2264667"/>
            <a:ext cx="487734" cy="173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2506281" y="2346336"/>
            <a:ext cx="674975" cy="64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396339" y="2220578"/>
            <a:ext cx="7537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He made it</a:t>
            </a:r>
          </a:p>
        </p:txBody>
      </p:sp>
      <p:cxnSp>
        <p:nvCxnSpPr>
          <p:cNvPr id="95" name="Straight Arrow Connector 94"/>
          <p:cNvCxnSpPr>
            <a:stCxn id="93" idx="3"/>
          </p:cNvCxnSpPr>
          <p:nvPr/>
        </p:nvCxnSpPr>
        <p:spPr>
          <a:xfrm>
            <a:off x="1150071" y="2343689"/>
            <a:ext cx="717951" cy="8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396339" y="1936090"/>
            <a:ext cx="94128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Will he make it?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>
            <a:off x="851237" y="1942328"/>
            <a:ext cx="717951" cy="84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Cube 97"/>
          <p:cNvSpPr/>
          <p:nvPr/>
        </p:nvSpPr>
        <p:spPr>
          <a:xfrm>
            <a:off x="368986" y="1637162"/>
            <a:ext cx="481270" cy="2792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docs</a:t>
            </a:r>
          </a:p>
        </p:txBody>
      </p:sp>
    </p:spTree>
    <p:extLst>
      <p:ext uri="{BB962C8B-B14F-4D97-AF65-F5344CB8AC3E}">
        <p14:creationId xmlns:p14="http://schemas.microsoft.com/office/powerpoint/2010/main" val="256549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126" y="1311664"/>
            <a:ext cx="1078383" cy="7176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64" y="958334"/>
            <a:ext cx="3590643" cy="3213232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11532" y="1077808"/>
            <a:ext cx="852616" cy="1235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5253480" y="1056041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53480" y="1526521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451188" y="1921937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110945" y="1921937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832995" y="1341855"/>
            <a:ext cx="538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FBI:TERRRORISM: HOMCDIE:LUX::FBI:WMD for </a:t>
            </a:r>
            <a:r>
              <a:rPr lang="en-US" dirty="0" err="1"/>
              <a:t>Olmpics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5895144" y="1711187"/>
            <a:ext cx="1458985" cy="624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70702" y="2064725"/>
            <a:ext cx="5390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FBI:TERRRORISM: HOMCDIE:LUX::FBI:WMD for Airports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 flipV="1">
            <a:off x="6554901" y="1921937"/>
            <a:ext cx="601520" cy="129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51188" y="2947548"/>
            <a:ext cx="4615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</a:t>
            </a:r>
            <a:r>
              <a:rPr lang="en-US" dirty="0"/>
              <a:t>CPVA.§187.PREA </a:t>
            </a:r>
            <a:r>
              <a:rPr lang="en-US" b="1" dirty="0"/>
              <a:t>WAR.</a:t>
            </a:r>
            <a:r>
              <a:rPr lang="en-US" dirty="0"/>
              <a:t>FBI:WMD for Iran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352334" y="2811623"/>
            <a:ext cx="6474941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92853" y="1895853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235805" y="3403377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35805" y="3873857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433513" y="4269273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093270" y="4269273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75178" y="4243189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354129" y="3787359"/>
            <a:ext cx="1462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0683" y="3934788"/>
            <a:ext cx="372659" cy="24798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13722" y="1010070"/>
            <a:ext cx="10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CEO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5840" y="1051276"/>
            <a:ext cx="1315118" cy="11001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93126" y="1077808"/>
            <a:ext cx="971022" cy="889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1937" y="2192091"/>
            <a:ext cx="113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Gorbachev(</a:t>
            </a:r>
            <a:r>
              <a:rPr lang="en-US" sz="800" dirty="0" err="1"/>
              <a:t>micehala</a:t>
            </a:r>
            <a:r>
              <a:rPr lang="en-US" sz="800" dirty="0"/>
              <a:t>).</a:t>
            </a:r>
            <a:r>
              <a:rPr lang="en-US" sz="800" dirty="0" err="1"/>
              <a:t>gorbhacoh</a:t>
            </a:r>
            <a:r>
              <a:rPr lang="en-US" sz="800" dirty="0"/>
              <a:t>(visa </a:t>
            </a:r>
            <a:r>
              <a:rPr lang="en-US" sz="800" dirty="0" err="1"/>
              <a:t>france,droz</a:t>
            </a:r>
            <a:r>
              <a:rPr lang="en-US" sz="800" dirty="0"/>
              <a:t>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471493" y="4166448"/>
            <a:ext cx="22717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Gorbachev(</a:t>
            </a:r>
            <a:r>
              <a:rPr lang="en-US" sz="800" dirty="0" err="1"/>
              <a:t>micehala</a:t>
            </a:r>
            <a:r>
              <a:rPr lang="en-US" sz="800" dirty="0"/>
              <a:t>).</a:t>
            </a:r>
            <a:r>
              <a:rPr lang="en-US" sz="800" dirty="0" err="1"/>
              <a:t>gorbhacoh</a:t>
            </a:r>
            <a:r>
              <a:rPr lang="en-US" sz="800" dirty="0"/>
              <a:t>(visa </a:t>
            </a:r>
            <a:r>
              <a:rPr lang="en-US" sz="800" dirty="0" err="1"/>
              <a:t>france,droz</a:t>
            </a:r>
            <a:r>
              <a:rPr lang="en-US" sz="800" dirty="0"/>
              <a:t>)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224692" y="5159028"/>
            <a:ext cx="1594022" cy="3839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24692" y="5629508"/>
            <a:ext cx="1594022" cy="1050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422400" y="6024924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082157" y="6024924"/>
            <a:ext cx="443956" cy="654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64065" y="5998840"/>
            <a:ext cx="556942" cy="6809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570" y="5690439"/>
            <a:ext cx="372659" cy="24798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5352333" y="4965067"/>
            <a:ext cx="6474941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4692" y="985916"/>
            <a:ext cx="6875254" cy="1834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11678" y="3266667"/>
            <a:ext cx="6875254" cy="1834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24692" y="5172070"/>
            <a:ext cx="6875254" cy="1559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497555" y="4288950"/>
            <a:ext cx="3705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9/11/2023  </a:t>
            </a:r>
            <a:r>
              <a:rPr lang="en-US" sz="1400" dirty="0" err="1"/>
              <a:t>roth.ibm.damiler.apple.nonPoliceCfg</a:t>
            </a:r>
            <a:endParaRPr lang="en-US" sz="1400" dirty="0"/>
          </a:p>
        </p:txBody>
      </p:sp>
      <p:sp>
        <p:nvSpPr>
          <p:cNvPr id="50" name="Rectangle 49"/>
          <p:cNvSpPr/>
          <p:nvPr/>
        </p:nvSpPr>
        <p:spPr>
          <a:xfrm>
            <a:off x="2491361" y="4706646"/>
            <a:ext cx="1594022" cy="1098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CHART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401935" y="4498667"/>
            <a:ext cx="16706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Manament</a:t>
            </a:r>
            <a:r>
              <a:rPr lang="en-US" sz="800" dirty="0"/>
              <a:t> </a:t>
            </a:r>
            <a:r>
              <a:rPr lang="en-US" sz="800" dirty="0" err="1"/>
              <a:t>nonPoliceTRX</a:t>
            </a:r>
            <a:r>
              <a:rPr lang="en-US" sz="800" dirty="0"/>
              <a:t> reduction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448999" y="4381892"/>
            <a:ext cx="1925293" cy="91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2484981" y="4830257"/>
            <a:ext cx="1600401" cy="3418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2491361" y="4842536"/>
            <a:ext cx="1581224" cy="329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145983" y="4583685"/>
            <a:ext cx="934783" cy="58838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30760" y="4287712"/>
            <a:ext cx="2699038" cy="884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571764" y="5263978"/>
            <a:ext cx="3590643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490493" y="5321107"/>
            <a:ext cx="962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9/12/2023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781" y="5356515"/>
            <a:ext cx="833208" cy="74563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361406" y="5481555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291" y="5351904"/>
            <a:ext cx="1319248" cy="740066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1480197" y="6235283"/>
            <a:ext cx="3590643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6258" y="2236810"/>
            <a:ext cx="1315118" cy="493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2820" y="2272131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11532" y="2465340"/>
            <a:ext cx="102942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/>
              <a:t>nonPolciespanish</a:t>
            </a:r>
            <a:endParaRPr lang="en-US" sz="8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13215" y="5320510"/>
            <a:ext cx="2699038" cy="8843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35804" y="2889959"/>
            <a:ext cx="6864141" cy="3358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83124" y="957689"/>
            <a:ext cx="12025752" cy="58771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240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56541" y="1046075"/>
            <a:ext cx="2909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>
                <a:hlinkClick r:id="rId2"/>
              </a:rPr>
              <a:t>julianfishan@google.com,0.1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9" name="AutoShape 2" descr="501® '90s Women's Jeans - Brown | Levi's® US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25" y="1953153"/>
            <a:ext cx="1479965" cy="108043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012825" y="1569308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012825" y="3291017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156541" y="1953153"/>
            <a:ext cx="1178886" cy="9753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86863" y="1729689"/>
            <a:ext cx="1579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Roth.ibm.dmiler.apple.pda</a:t>
            </a:r>
            <a:endParaRPr lang="en-US" sz="1000" dirty="0"/>
          </a:p>
        </p:txBody>
      </p:sp>
      <p:sp>
        <p:nvSpPr>
          <p:cNvPr id="17" name="TextBox 16"/>
          <p:cNvSpPr txBox="1"/>
          <p:nvPr/>
        </p:nvSpPr>
        <p:spPr>
          <a:xfrm>
            <a:off x="5699" y="1688444"/>
            <a:ext cx="6142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Phil/</a:t>
            </a:r>
            <a:r>
              <a:rPr lang="en-US" sz="1000" strike="sngStrike" dirty="0" err="1"/>
              <a:t>kim</a:t>
            </a:r>
            <a:endParaRPr lang="en-US" sz="1000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1156541" y="4637903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68811" y="2274635"/>
            <a:ext cx="82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tonsek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066248" y="1654432"/>
            <a:ext cx="231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nonPolicTurkish.BLACK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757096" y="2553723"/>
            <a:ext cx="80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tonsak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75257" y="2555786"/>
            <a:ext cx="276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Roth.ibm.dmier.apptl.touch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68811" y="2317741"/>
            <a:ext cx="642551" cy="715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06778" y="2682660"/>
            <a:ext cx="2842054" cy="121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56541" y="2171402"/>
            <a:ext cx="1173671" cy="930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530" y="2033503"/>
            <a:ext cx="1676400" cy="1247775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716530" y="1581665"/>
            <a:ext cx="1676400" cy="4420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815989" y="1654432"/>
            <a:ext cx="13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RHEIN-MAIN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0462313" y="1523388"/>
            <a:ext cx="107433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" dirty="0" err="1"/>
              <a:t>Heusenstammerallee</a:t>
            </a:r>
            <a:endParaRPr lang="en-US" sz="800" dirty="0"/>
          </a:p>
        </p:txBody>
      </p:sp>
      <p:cxnSp>
        <p:nvCxnSpPr>
          <p:cNvPr id="35" name="Straight Connector 34"/>
          <p:cNvCxnSpPr>
            <a:stCxn id="16" idx="1"/>
            <a:endCxn id="16" idx="3"/>
          </p:cNvCxnSpPr>
          <p:nvPr/>
        </p:nvCxnSpPr>
        <p:spPr>
          <a:xfrm>
            <a:off x="986863" y="1852800"/>
            <a:ext cx="15792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4675257" y="2267280"/>
            <a:ext cx="456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CHECKPOTN CHARLEI(HOMCIDE:AUSLAENDER)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52890" y="2633920"/>
            <a:ext cx="5245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!</a:t>
            </a:r>
            <a:r>
              <a:rPr lang="en-US" sz="900" strike="sngStrike" dirty="0" err="1"/>
              <a:t>github</a:t>
            </a:r>
            <a:endParaRPr lang="en-US" sz="9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17" y="2199377"/>
            <a:ext cx="761104" cy="78521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2233214" y="2061518"/>
            <a:ext cx="684334" cy="126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325475" y="2194631"/>
            <a:ext cx="355622" cy="862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58228" y="2045728"/>
            <a:ext cx="802087" cy="10117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85" y="2791061"/>
            <a:ext cx="589143" cy="349047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33412" y="2753052"/>
            <a:ext cx="802087" cy="4121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2492790" y="2061518"/>
            <a:ext cx="855831" cy="995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584533" y="2086106"/>
            <a:ext cx="802087" cy="10117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958" y="1694248"/>
            <a:ext cx="923153" cy="61209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221" y="1704863"/>
            <a:ext cx="793593" cy="5281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981" y="2608953"/>
            <a:ext cx="912855" cy="54083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7281696" y="2440852"/>
            <a:ext cx="1524776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WW2</a:t>
            </a:r>
            <a:r>
              <a:rPr lang="en-US" sz="1200" strike="sngStrike" dirty="0"/>
              <a:t>.</a:t>
            </a:r>
            <a:r>
              <a:rPr lang="en-US" sz="1200" dirty="0"/>
              <a:t>CIVIL CODE</a:t>
            </a:r>
          </a:p>
          <a:p>
            <a:r>
              <a:rPr lang="en-US" sz="1100" strike="sngStrike" dirty="0"/>
              <a:t>(Father: </a:t>
            </a:r>
            <a:r>
              <a:rPr lang="en-US" sz="1100" strike="sngStrike" dirty="0" err="1"/>
              <a:t>asyml</a:t>
            </a:r>
            <a:r>
              <a:rPr lang="en-US" sz="1100" strike="sngStrike" dirty="0"/>
              <a:t> </a:t>
            </a:r>
            <a:r>
              <a:rPr lang="en-US" sz="1100" strike="sngStrike" dirty="0" err="1"/>
              <a:t>seaekr</a:t>
            </a:r>
            <a:r>
              <a:rPr lang="en-US" sz="1100" strike="sngStrike" dirty="0"/>
              <a:t>)</a:t>
            </a:r>
          </a:p>
          <a:p>
            <a:r>
              <a:rPr lang="en-US" sz="800" strike="sngStrike" dirty="0"/>
              <a:t>Stephanie: father of all students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411362" y="975499"/>
            <a:ext cx="161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Meiers/</a:t>
            </a:r>
            <a:r>
              <a:rPr lang="en-US" dirty="0" err="1"/>
              <a:t>meiers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024368" y="935104"/>
            <a:ext cx="652743" cy="2308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DEBORAH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090086" y="835984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ICC.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)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 flipV="1">
            <a:off x="4610421" y="1020650"/>
            <a:ext cx="1258151" cy="991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4090086" y="852372"/>
            <a:ext cx="18698" cy="63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66547" y="1115101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angela</a:t>
            </a:r>
            <a:endParaRPr lang="en-US" sz="8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2630" y="936659"/>
            <a:ext cx="10280300" cy="518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832907" y="929929"/>
            <a:ext cx="0" cy="454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3268193" y="1953153"/>
            <a:ext cx="1538586" cy="704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806778" y="2023764"/>
            <a:ext cx="2899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 CHALR(</a:t>
            </a:r>
            <a:r>
              <a:rPr lang="en-US" dirty="0" err="1"/>
              <a:t>chanzlor</a:t>
            </a:r>
            <a:r>
              <a:rPr lang="en-US" dirty="0"/>
              <a:t>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259534" y="6295764"/>
            <a:ext cx="3258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11:51AM COURT CASH REGISTER</a:t>
            </a:r>
          </a:p>
        </p:txBody>
      </p:sp>
      <p:sp>
        <p:nvSpPr>
          <p:cNvPr id="69" name="Rectangle 68"/>
          <p:cNvSpPr/>
          <p:nvPr/>
        </p:nvSpPr>
        <p:spPr>
          <a:xfrm>
            <a:off x="8973945" y="6488668"/>
            <a:ext cx="28076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CHECKPOIN CHALR(</a:t>
            </a:r>
            <a:r>
              <a:rPr lang="en-US" dirty="0" err="1"/>
              <a:t>chanlor</a:t>
            </a:r>
            <a:r>
              <a:rPr lang="en-US" dirty="0"/>
              <a:t>)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77701" y="2026706"/>
            <a:ext cx="580984" cy="373379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96148" y="2013906"/>
            <a:ext cx="589175" cy="406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Arrow Connector 74"/>
          <p:cNvCxnSpPr>
            <a:stCxn id="67" idx="1"/>
          </p:cNvCxnSpPr>
          <p:nvPr/>
        </p:nvCxnSpPr>
        <p:spPr>
          <a:xfrm flipH="1" flipV="1">
            <a:off x="3713180" y="2154254"/>
            <a:ext cx="1093598" cy="54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40320" y="2004524"/>
            <a:ext cx="1121413" cy="1181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1982282" y="1964914"/>
            <a:ext cx="907000" cy="3608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792531" y="1679053"/>
            <a:ext cx="59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ID.</a:t>
            </a:r>
            <a:r>
              <a:rPr lang="en-US" sz="800" strike="sngStrike" dirty="0" err="1"/>
              <a:t>pda</a:t>
            </a:r>
            <a:endParaRPr lang="en-US" sz="800" strike="sngStrike" dirty="0"/>
          </a:p>
        </p:txBody>
      </p:sp>
      <p:cxnSp>
        <p:nvCxnSpPr>
          <p:cNvPr id="82" name="Straight Connector 81"/>
          <p:cNvCxnSpPr>
            <a:stCxn id="80" idx="1"/>
          </p:cNvCxnSpPr>
          <p:nvPr/>
        </p:nvCxnSpPr>
        <p:spPr>
          <a:xfrm flipV="1">
            <a:off x="2792531" y="1839098"/>
            <a:ext cx="175538" cy="246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" y="2061518"/>
            <a:ext cx="876300" cy="876300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1012825" y="1631110"/>
            <a:ext cx="0" cy="155487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11392930" y="1631110"/>
            <a:ext cx="0" cy="1554873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853" y="1638112"/>
            <a:ext cx="287295" cy="439649"/>
          </a:xfrm>
          <a:prstGeom prst="rect">
            <a:avLst/>
          </a:prstGeom>
        </p:spPr>
      </p:pic>
      <p:cxnSp>
        <p:nvCxnSpPr>
          <p:cNvPr id="89" name="Straight Connector 88"/>
          <p:cNvCxnSpPr>
            <a:endCxn id="87" idx="3"/>
          </p:cNvCxnSpPr>
          <p:nvPr/>
        </p:nvCxnSpPr>
        <p:spPr>
          <a:xfrm>
            <a:off x="155575" y="1581665"/>
            <a:ext cx="746573" cy="276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405" y="1632720"/>
            <a:ext cx="920069" cy="4287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Arrow Connector 91"/>
          <p:cNvCxnSpPr/>
          <p:nvPr/>
        </p:nvCxnSpPr>
        <p:spPr>
          <a:xfrm flipH="1">
            <a:off x="432486" y="1523388"/>
            <a:ext cx="352037" cy="315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-56583" y="1385230"/>
            <a:ext cx="15905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0.01 fine FBI:WMD level VIRIGNIA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6572" y="3057481"/>
            <a:ext cx="35557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  <a:p>
            <a:r>
              <a:rPr lang="en-US" dirty="0"/>
              <a:t>Rebook pump</a:t>
            </a:r>
          </a:p>
          <a:p>
            <a:r>
              <a:rPr lang="en-US" dirty="0" err="1"/>
              <a:t>At&amp;t</a:t>
            </a:r>
            <a:r>
              <a:rPr lang="en-US" dirty="0"/>
              <a:t> Partner</a:t>
            </a:r>
          </a:p>
          <a:p>
            <a:r>
              <a:rPr lang="en-US" dirty="0"/>
              <a:t>2017 Foster City rebook pump, UPS,</a:t>
            </a:r>
          </a:p>
          <a:p>
            <a:r>
              <a:rPr lang="en-US" dirty="0"/>
              <a:t>          v2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2435499" y="3556683"/>
            <a:ext cx="7281031" cy="26089"/>
          </a:xfrm>
          <a:prstGeom prst="straightConnector1">
            <a:avLst/>
          </a:prstGeom>
          <a:ln w="571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796" y="3622635"/>
            <a:ext cx="480459" cy="353926"/>
          </a:xfrm>
          <a:prstGeom prst="rect">
            <a:avLst/>
          </a:prstGeom>
        </p:spPr>
      </p:pic>
      <p:cxnSp>
        <p:nvCxnSpPr>
          <p:cNvPr id="101" name="Straight Connector 100"/>
          <p:cNvCxnSpPr>
            <a:stCxn id="95" idx="1"/>
          </p:cNvCxnSpPr>
          <p:nvPr/>
        </p:nvCxnSpPr>
        <p:spPr>
          <a:xfrm flipV="1">
            <a:off x="26572" y="3325339"/>
            <a:ext cx="1419169" cy="4708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068" y="3402918"/>
            <a:ext cx="2228945" cy="5417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340320" y="3711886"/>
            <a:ext cx="641962" cy="84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739885" y="3976562"/>
            <a:ext cx="1842469" cy="12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7957751" y="2493368"/>
            <a:ext cx="619642" cy="245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1308903" y="4901167"/>
            <a:ext cx="219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 IN YUGSLAVIA</a:t>
            </a:r>
          </a:p>
          <a:p>
            <a:r>
              <a:rPr lang="en-US" dirty="0"/>
              <a:t>TURKEY CONSITITION</a:t>
            </a: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496" y="4850005"/>
            <a:ext cx="1349369" cy="748653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865" y="4791696"/>
            <a:ext cx="1666661" cy="936452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7281696" y="4901167"/>
            <a:ext cx="3923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Bosnia-</a:t>
            </a:r>
            <a:r>
              <a:rPr lang="en-US" dirty="0" err="1"/>
              <a:t>Herzigovina</a:t>
            </a:r>
            <a:r>
              <a:rPr lang="en-US" dirty="0"/>
              <a:t> </a:t>
            </a:r>
            <a:r>
              <a:rPr lang="en-US" dirty="0" err="1"/>
              <a:t>Consitution</a:t>
            </a:r>
            <a:r>
              <a:rPr lang="en-US" dirty="0"/>
              <a:t>, Muslim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1189905" y="5903131"/>
            <a:ext cx="10380105" cy="123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89905" y="4719028"/>
            <a:ext cx="10528182" cy="1060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56540" y="5961479"/>
            <a:ext cx="513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w</a:t>
            </a:r>
            <a:r>
              <a:rPr lang="en-US" sz="800" strike="sngStrike" dirty="0"/>
              <a:t>hat are we doing here </a:t>
            </a:r>
            <a:r>
              <a:rPr lang="en-US" sz="800" strike="sngStrike" dirty="0" err="1"/>
              <a:t>Karlruhe</a:t>
            </a:r>
            <a:r>
              <a:rPr lang="en-US" sz="800" strike="sngStrike" dirty="0"/>
              <a:t>?</a:t>
            </a:r>
            <a:r>
              <a:rPr lang="en-US" dirty="0"/>
              <a:t>  FEDERAL CONSTITON COURT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0" y="922970"/>
            <a:ext cx="12192000" cy="5894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613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140"/>
          <p:cNvSpPr/>
          <p:nvPr/>
        </p:nvSpPr>
        <p:spPr>
          <a:xfrm>
            <a:off x="6361951" y="2260900"/>
            <a:ext cx="737961" cy="34872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345058" y="4472237"/>
            <a:ext cx="1116075" cy="9694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8756" y="3059342"/>
            <a:ext cx="2019048" cy="41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06297" y="1256491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6119" y="2001795"/>
            <a:ext cx="1562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Tonsek</a:t>
            </a:r>
            <a:r>
              <a:rPr lang="en-US" dirty="0"/>
              <a:t>, </a:t>
            </a:r>
            <a:r>
              <a:rPr lang="en-US" dirty="0" err="1"/>
              <a:t>tonsak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96000" y="5101971"/>
            <a:ext cx="584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Apt, $300,000 2007 </a:t>
            </a:r>
            <a:r>
              <a:rPr lang="en-US" dirty="0" err="1"/>
              <a:t>tonsak</a:t>
            </a:r>
            <a:r>
              <a:rPr lang="en-US" dirty="0"/>
              <a:t> -&gt;2008 150,000 2010 300,000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904941" y="2780440"/>
            <a:ext cx="1804475" cy="827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09013" y="2636942"/>
            <a:ext cx="1165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Ciggeretes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6807601" y="1667771"/>
            <a:ext cx="1832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KOCHEMAN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011" y="1534986"/>
            <a:ext cx="1486241" cy="836141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V="1">
            <a:off x="7206221" y="1001336"/>
            <a:ext cx="2012121" cy="154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9294542" y="1047959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160" y="1266092"/>
            <a:ext cx="1271816" cy="95263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4991" y="2371127"/>
            <a:ext cx="1250708" cy="53601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391" y="2523527"/>
            <a:ext cx="1250708" cy="53601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791" y="2675927"/>
            <a:ext cx="1250708" cy="53601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05" y="2639136"/>
            <a:ext cx="3019425" cy="15144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1037968" y="2212309"/>
            <a:ext cx="2411334" cy="2199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01592" y="2634204"/>
            <a:ext cx="3227176" cy="1777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781" y="1775354"/>
            <a:ext cx="1336824" cy="79202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3063" y="3716930"/>
            <a:ext cx="696511" cy="106798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803" y="3751552"/>
            <a:ext cx="1537170" cy="120907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3027405" y="3842951"/>
            <a:ext cx="2841167" cy="916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73063" y="3684796"/>
            <a:ext cx="875977" cy="1174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03085" y="3711807"/>
            <a:ext cx="1208398" cy="1174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068025" y="1304154"/>
            <a:ext cx="713657" cy="2308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DE:INT:FRA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0268465" y="1266092"/>
            <a:ext cx="1530511" cy="1105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496146" y="1207293"/>
            <a:ext cx="1302830" cy="1047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719664" y="959824"/>
            <a:ext cx="2521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Elephant in </a:t>
            </a:r>
            <a:r>
              <a:rPr lang="en-US" strike="sngStrike" dirty="0" err="1"/>
              <a:t>Pocelin</a:t>
            </a:r>
            <a:r>
              <a:rPr lang="en-US" strike="sngStrike" dirty="0"/>
              <a:t> Store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198" y="5822345"/>
            <a:ext cx="345386" cy="2600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117198" y="583080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13949" y="5738368"/>
            <a:ext cx="583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1982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401592" y="5419742"/>
            <a:ext cx="583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1983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75893" y="5441704"/>
            <a:ext cx="189932" cy="30863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71849" y="5419742"/>
            <a:ext cx="11920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413949" y="6073426"/>
            <a:ext cx="583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 October 31st, N. </a:t>
            </a:r>
            <a:r>
              <a:rPr lang="en-US" dirty="0" err="1"/>
              <a:t>Branciforte</a:t>
            </a:r>
            <a:r>
              <a:rPr lang="en-US" dirty="0"/>
              <a:t>, Santa Cruz Hallow Parade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386" y="6164492"/>
            <a:ext cx="190863" cy="20224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074520" y="617970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127648" y="5466270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33878" y="2975249"/>
            <a:ext cx="2440641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4764" y="2968828"/>
            <a:ext cx="395973" cy="56567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180838" y="2968579"/>
            <a:ext cx="439030" cy="6164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7105135" y="1207293"/>
            <a:ext cx="2113207" cy="1573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6649382" y="947467"/>
            <a:ext cx="19093" cy="3887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601" y="1166452"/>
            <a:ext cx="345386" cy="260040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>
            <a:off x="6754526" y="1173992"/>
            <a:ext cx="345386" cy="221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/>
          <p:cNvCxnSpPr/>
          <p:nvPr/>
        </p:nvCxnSpPr>
        <p:spPr>
          <a:xfrm flipH="1" flipV="1">
            <a:off x="6814501" y="1395592"/>
            <a:ext cx="16096" cy="4527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42" idx="3"/>
          </p:cNvCxnSpPr>
          <p:nvPr/>
        </p:nvCxnSpPr>
        <p:spPr>
          <a:xfrm flipV="1">
            <a:off x="6462584" y="5938996"/>
            <a:ext cx="374913" cy="13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 flipV="1">
            <a:off x="6074520" y="3006274"/>
            <a:ext cx="574862" cy="45089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 flipV="1">
            <a:off x="3656848" y="3071888"/>
            <a:ext cx="2384864" cy="54537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H="1" flipV="1">
            <a:off x="4823486" y="3734363"/>
            <a:ext cx="1098340" cy="101015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3874682" y="3787999"/>
            <a:ext cx="812262" cy="104652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4589905" y="4889989"/>
            <a:ext cx="23487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1992-&gt;2014 ATOMICCLOCK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canon,Nikon</a:t>
            </a:r>
            <a:r>
              <a:rPr lang="en-US" sz="1000" strike="sngStrike" dirty="0"/>
              <a:t>)</a:t>
            </a:r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6156837" y="4965642"/>
            <a:ext cx="632394" cy="3857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26572" y="1070834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</a:t>
            </a:r>
          </a:p>
          <a:p>
            <a:r>
              <a:rPr lang="en-US" dirty="0"/>
              <a:t>1989</a:t>
            </a:r>
          </a:p>
          <a:p>
            <a:r>
              <a:rPr lang="en-US" dirty="0"/>
              <a:t>1990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56732" y="4063142"/>
            <a:ext cx="2315506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SEPERATOIN:31 </a:t>
            </a:r>
            <a:r>
              <a:rPr lang="en-US" dirty="0" err="1">
                <a:solidFill>
                  <a:schemeClr val="bg1"/>
                </a:solidFill>
              </a:rPr>
              <a:t>tonsek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2956" y="2600933"/>
            <a:ext cx="3227176" cy="1777157"/>
          </a:xfrm>
          <a:prstGeom prst="rect">
            <a:avLst/>
          </a:prstGeom>
          <a:solidFill>
            <a:srgbClr val="FFFFFF">
              <a:alpha val="50196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037968" y="2943936"/>
            <a:ext cx="1989437" cy="899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498" y="2730330"/>
            <a:ext cx="1537170" cy="1209078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28344" y="2792378"/>
            <a:ext cx="1302830" cy="10472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369" y="3927685"/>
            <a:ext cx="1250708" cy="536018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69" y="4080085"/>
            <a:ext cx="1250708" cy="536018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69" y="4232485"/>
            <a:ext cx="1250708" cy="536018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9" y="4384885"/>
            <a:ext cx="1250708" cy="536018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69" y="4537285"/>
            <a:ext cx="1250708" cy="53601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769" y="4080085"/>
            <a:ext cx="1250708" cy="536018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169" y="4232485"/>
            <a:ext cx="1250708" cy="536018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569" y="4384885"/>
            <a:ext cx="1250708" cy="536018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6969" y="4537285"/>
            <a:ext cx="1250708" cy="536018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369" y="4689685"/>
            <a:ext cx="1250708" cy="536018"/>
          </a:xfrm>
          <a:prstGeom prst="rect">
            <a:avLst/>
          </a:prstGeom>
        </p:spPr>
      </p:pic>
      <p:sp>
        <p:nvSpPr>
          <p:cNvPr id="105" name="TextBox 104"/>
          <p:cNvSpPr txBox="1"/>
          <p:nvPr/>
        </p:nvSpPr>
        <p:spPr>
          <a:xfrm>
            <a:off x="10657011" y="3938596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$3,000-$6,000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25108" y="2109527"/>
            <a:ext cx="145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ELECTRONICS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101" y="1172089"/>
            <a:ext cx="1011645" cy="752986"/>
          </a:xfrm>
          <a:prstGeom prst="rect">
            <a:avLst/>
          </a:prstGeom>
        </p:spPr>
      </p:pic>
      <p:sp>
        <p:nvSpPr>
          <p:cNvPr id="109" name="Rectangle 108"/>
          <p:cNvSpPr/>
          <p:nvPr/>
        </p:nvSpPr>
        <p:spPr>
          <a:xfrm>
            <a:off x="838606" y="978740"/>
            <a:ext cx="1093450" cy="14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RHEIN-MAIN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 flipV="1">
            <a:off x="9419369" y="1841681"/>
            <a:ext cx="1743699" cy="1348996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1216887" y="1894328"/>
            <a:ext cx="0" cy="886112"/>
          </a:xfrm>
          <a:prstGeom prst="straightConnector1">
            <a:avLst/>
          </a:prstGeom>
          <a:ln w="7620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106297" y="790026"/>
            <a:ext cx="477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CHECKPONG CHARLIE(ELECTRONIC,RHEIN-MAIN)</a:t>
            </a:r>
          </a:p>
        </p:txBody>
      </p:sp>
      <p:cxnSp>
        <p:nvCxnSpPr>
          <p:cNvPr id="115" name="Straight Arrow Connector 114"/>
          <p:cNvCxnSpPr/>
          <p:nvPr/>
        </p:nvCxnSpPr>
        <p:spPr>
          <a:xfrm flipH="1">
            <a:off x="5764265" y="1188958"/>
            <a:ext cx="157561" cy="802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>
            <a:off x="4222250" y="1028971"/>
            <a:ext cx="859738" cy="1137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4923448" y="1404914"/>
            <a:ext cx="1914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strike="sngStrike" dirty="0" err="1"/>
              <a:t>github</a:t>
            </a:r>
            <a:r>
              <a:rPr lang="en-US" sz="1000" strike="sngStrike" dirty="0"/>
              <a:t>:</a:t>
            </a:r>
            <a:r>
              <a:rPr lang="en-US" sz="1000" dirty="0"/>
              <a:t>.KOCHMENA)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3814314" y="1087832"/>
            <a:ext cx="205537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ATOMCLICK</a:t>
            </a:r>
            <a:r>
              <a:rPr lang="en-US" sz="1000" strike="sngStrike" dirty="0"/>
              <a:t>(</a:t>
            </a:r>
            <a:r>
              <a:rPr lang="en-US" sz="1000" dirty="0" err="1"/>
              <a:t>rhein-min.KOCHMENA</a:t>
            </a:r>
            <a:r>
              <a:rPr lang="en-US" sz="1000" dirty="0"/>
              <a:t>)</a:t>
            </a:r>
          </a:p>
        </p:txBody>
      </p:sp>
      <p:sp>
        <p:nvSpPr>
          <p:cNvPr id="120" name="Rectangle 119"/>
          <p:cNvSpPr/>
          <p:nvPr/>
        </p:nvSpPr>
        <p:spPr>
          <a:xfrm>
            <a:off x="4554433" y="1122978"/>
            <a:ext cx="515779" cy="2165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RHEIN-MAIN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460039" y="5820235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</a:t>
            </a:r>
            <a:r>
              <a:rPr lang="en-US" dirty="0" err="1"/>
              <a:t>Olmpyics</a:t>
            </a:r>
            <a:endParaRPr lang="en-US" dirty="0"/>
          </a:p>
        </p:txBody>
      </p:sp>
      <p:pic>
        <p:nvPicPr>
          <p:cNvPr id="122" name="Picture 12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012" y="5796705"/>
            <a:ext cx="581415" cy="435500"/>
          </a:xfrm>
          <a:prstGeom prst="rect">
            <a:avLst/>
          </a:prstGeom>
        </p:spPr>
      </p:pic>
      <p:pic>
        <p:nvPicPr>
          <p:cNvPr id="123" name="Picture 1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42" y="5547311"/>
            <a:ext cx="700173" cy="1117634"/>
          </a:xfrm>
          <a:prstGeom prst="rect">
            <a:avLst/>
          </a:prstGeom>
        </p:spPr>
      </p:pic>
      <p:cxnSp>
        <p:nvCxnSpPr>
          <p:cNvPr id="125" name="Straight Connector 124"/>
          <p:cNvCxnSpPr/>
          <p:nvPr/>
        </p:nvCxnSpPr>
        <p:spPr>
          <a:xfrm flipV="1">
            <a:off x="10432323" y="5796705"/>
            <a:ext cx="995091" cy="646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43011" y="5776883"/>
            <a:ext cx="662133" cy="4715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8690268" y="551536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10542492" y="6330025"/>
            <a:ext cx="162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Takre</a:t>
            </a:r>
            <a:r>
              <a:rPr lang="en-US" sz="800" strike="sngStrike" dirty="0"/>
              <a:t> 02 apple leaving</a:t>
            </a:r>
          </a:p>
          <a:p>
            <a:r>
              <a:rPr lang="en-US" sz="800" strike="sngStrike" dirty="0" err="1"/>
              <a:t>Stoper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leaign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cecil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moding</a:t>
            </a:r>
            <a:r>
              <a:rPr lang="en-US" sz="800" strike="sngStrike" dirty="0"/>
              <a:t> leaving</a:t>
            </a:r>
          </a:p>
          <a:p>
            <a:r>
              <a:rPr lang="en-US" sz="800" strike="sngStrike" dirty="0" err="1"/>
              <a:t>Metin</a:t>
            </a:r>
            <a:r>
              <a:rPr lang="en-US" sz="800" strike="sngStrike" dirty="0"/>
              <a:t> leaving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8488284" y="6106128"/>
            <a:ext cx="225254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ATOMCLOCI(FBI:WMD).WHITEHOUSE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8481812" y="629944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2008-2016,2023 MARK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11100345" y="5472726"/>
            <a:ext cx="1071119" cy="58184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pic>
        <p:nvPicPr>
          <p:cNvPr id="132" name="Picture 1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05734" y="4519275"/>
            <a:ext cx="1004643" cy="828715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1977172" y="4232485"/>
            <a:ext cx="795066" cy="75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1618824" y="4257073"/>
            <a:ext cx="122639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gorahcei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kitio,micheaa</a:t>
            </a:r>
            <a:r>
              <a:rPr lang="en-US" sz="800" strike="sngStrike" dirty="0"/>
              <a:t>)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690108" y="4008610"/>
            <a:ext cx="10278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HumanTraffiking</a:t>
            </a:r>
            <a:endParaRPr lang="en-US" sz="900" dirty="0"/>
          </a:p>
        </p:txBody>
      </p:sp>
      <p:sp>
        <p:nvSpPr>
          <p:cNvPr id="139" name="TextBox 138"/>
          <p:cNvSpPr txBox="1"/>
          <p:nvPr/>
        </p:nvSpPr>
        <p:spPr>
          <a:xfrm>
            <a:off x="509163" y="4006350"/>
            <a:ext cx="7072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CIVIL CODE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4499381" y="2239816"/>
            <a:ext cx="2606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!AVABILITY(storage, </a:t>
            </a:r>
            <a:r>
              <a:rPr lang="en-US" dirty="0">
                <a:solidFill>
                  <a:schemeClr val="bg1"/>
                </a:solidFill>
              </a:rPr>
              <a:t>JOEB</a:t>
            </a:r>
            <a:r>
              <a:rPr lang="en-US" dirty="0"/>
              <a:t>)</a:t>
            </a:r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5597611" y="2337384"/>
            <a:ext cx="764340" cy="186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78584" y="2058230"/>
            <a:ext cx="2504202" cy="564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962703" y="1568027"/>
            <a:ext cx="1570793" cy="7890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94542" y="1194488"/>
            <a:ext cx="749570" cy="557919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 flipV="1">
            <a:off x="8340811" y="1894328"/>
            <a:ext cx="687533" cy="34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8116" y="906914"/>
            <a:ext cx="12291527" cy="58353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443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18735" y="1692876"/>
            <a:ext cx="8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offline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41557" y="1692876"/>
            <a:ext cx="5227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</a:t>
            </a:r>
            <a:r>
              <a:rPr lang="en-US" sz="1200" strike="sngStrike" dirty="0" err="1"/>
              <a:t>.emea.deere</a:t>
            </a:r>
            <a:r>
              <a:rPr lang="en-US" dirty="0" err="1"/>
              <a:t>.OFFLINE</a:t>
            </a:r>
            <a:r>
              <a:rPr lang="en-US" dirty="0"/>
              <a:t>  </a:t>
            </a:r>
            <a:r>
              <a:rPr lang="en-US" sz="1100" dirty="0"/>
              <a:t>J2EE Online/Offline Attachment System</a:t>
            </a:r>
          </a:p>
        </p:txBody>
      </p:sp>
      <p:cxnSp>
        <p:nvCxnSpPr>
          <p:cNvPr id="11" name="Straight Connector 10"/>
          <p:cNvCxnSpPr>
            <a:endCxn id="9" idx="3"/>
          </p:cNvCxnSpPr>
          <p:nvPr/>
        </p:nvCxnSpPr>
        <p:spPr>
          <a:xfrm>
            <a:off x="6117198" y="1877542"/>
            <a:ext cx="19518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210685" y="3719288"/>
            <a:ext cx="9432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DoD – </a:t>
            </a:r>
            <a:r>
              <a:rPr lang="en-US" dirty="0" err="1"/>
              <a:t>Deparment</a:t>
            </a:r>
            <a:r>
              <a:rPr lang="en-US" dirty="0"/>
              <a:t> of Defense; </a:t>
            </a:r>
            <a:r>
              <a:rPr lang="en-US" b="1" dirty="0" err="1"/>
              <a:t>Capabilitty</a:t>
            </a:r>
            <a:r>
              <a:rPr lang="en-US" b="1" dirty="0"/>
              <a:t> </a:t>
            </a:r>
            <a:r>
              <a:rPr lang="en-US" sz="1600" dirty="0"/>
              <a:t>to report to Government with food, </a:t>
            </a:r>
            <a:r>
              <a:rPr lang="en-US" sz="1600" dirty="0" err="1"/>
              <a:t>sleep,clothes</a:t>
            </a:r>
            <a:r>
              <a:rPr lang="en-US" sz="1600" dirty="0"/>
              <a:t> w/o </a:t>
            </a:r>
            <a:r>
              <a:rPr lang="en-US" sz="1600" dirty="0" err="1"/>
              <a:t>buisness</a:t>
            </a:r>
            <a:r>
              <a:rPr lang="en-US" sz="1600" dirty="0"/>
              <a:t>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10686" y="1957478"/>
            <a:ext cx="82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DoDAF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941874" y="1964745"/>
            <a:ext cx="506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Department of Defense </a:t>
            </a:r>
            <a:r>
              <a:rPr lang="en-US" dirty="0" err="1"/>
              <a:t>Archtiecture</a:t>
            </a:r>
            <a:r>
              <a:rPr lang="en-US" dirty="0"/>
              <a:t> Framework 2.1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2325279" y="2016410"/>
            <a:ext cx="7933038" cy="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325279" y="2543747"/>
            <a:ext cx="7933038" cy="7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670371" y="3383544"/>
            <a:ext cx="78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online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266537" y="135234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2024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266537" y="3139156"/>
            <a:ext cx="1739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2023 September</a:t>
            </a:r>
          </a:p>
        </p:txBody>
      </p:sp>
      <p:sp>
        <p:nvSpPr>
          <p:cNvPr id="30" name="Rectangle 29"/>
          <p:cNvSpPr/>
          <p:nvPr/>
        </p:nvSpPr>
        <p:spPr>
          <a:xfrm>
            <a:off x="2210685" y="2189692"/>
            <a:ext cx="83172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DoD – Department of Defense; </a:t>
            </a:r>
            <a:r>
              <a:rPr lang="en-US" b="1" dirty="0"/>
              <a:t>Capability</a:t>
            </a:r>
            <a:r>
              <a:rPr lang="en-US" dirty="0"/>
              <a:t> to read documents offline 2024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810367" y="6524367"/>
            <a:ext cx="31935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*Known dependencies: roth.ibm.damiler.* (delta) CRIMAINAL </a:t>
            </a:r>
            <a:r>
              <a:rPr lang="en-US" sz="800" dirty="0" err="1"/>
              <a:t>CODE.avg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8600303" y="6524367"/>
            <a:ext cx="3249827" cy="333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624325" y="1198605"/>
            <a:ext cx="467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</a:t>
            </a:r>
            <a:r>
              <a:rPr lang="en-US" dirty="0" err="1"/>
              <a:t>PENTAGON.</a:t>
            </a:r>
            <a:r>
              <a:rPr lang="en-US" sz="1000" strike="sngStrike" dirty="0" err="1"/>
              <a:t>emea.deere.basf</a:t>
            </a:r>
            <a:r>
              <a:rPr lang="en-US" dirty="0" err="1"/>
              <a:t>.CPVA</a:t>
            </a:r>
            <a:r>
              <a:rPr lang="en-US" dirty="0"/>
              <a:t> ATOMCLOICK()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730849" y="1121508"/>
            <a:ext cx="10438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HOMCIE:IS-A-BELL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45327" y="5522660"/>
            <a:ext cx="3861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Thomas-is-</a:t>
            </a:r>
            <a:r>
              <a:rPr lang="en-US" strike="sngStrike" dirty="0" err="1"/>
              <a:t>deiter</a:t>
            </a:r>
            <a:r>
              <a:rPr lang="en-US" strike="sngStrike" dirty="0"/>
              <a:t>(</a:t>
            </a:r>
            <a:r>
              <a:rPr lang="en-US" strike="sngStrike" dirty="0" err="1"/>
              <a:t>russian</a:t>
            </a:r>
            <a:r>
              <a:rPr lang="en-US" strike="sngStrike" dirty="0"/>
              <a:t> xml translator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96" y="4300786"/>
            <a:ext cx="2593521" cy="1188363"/>
          </a:xfrm>
          <a:prstGeom prst="rect">
            <a:avLst/>
          </a:prstGeom>
        </p:spPr>
      </p:pic>
      <p:sp>
        <p:nvSpPr>
          <p:cNvPr id="40" name="Regular Pentagon 39"/>
          <p:cNvSpPr/>
          <p:nvPr/>
        </p:nvSpPr>
        <p:spPr>
          <a:xfrm>
            <a:off x="4114800" y="4598302"/>
            <a:ext cx="1556951" cy="1395282"/>
          </a:xfrm>
          <a:prstGeom prst="pentago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555110" y="5149936"/>
            <a:ext cx="750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Deere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4311774" y="4876947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555110" y="4965270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emea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5115169" y="6257629"/>
            <a:ext cx="4933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ATOMCLOICK(HOMICDIE:MAX-PLANK(</a:t>
            </a:r>
            <a:r>
              <a:rPr lang="en-US" strike="sngStrike" dirty="0" err="1"/>
              <a:t>breuer</a:t>
            </a:r>
            <a:r>
              <a:rPr lang="en-US" strike="sngStrike" dirty="0"/>
              <a:t>, spy</a:t>
            </a:r>
            <a:r>
              <a:rPr lang="en-US" dirty="0"/>
              <a:t>))</a:t>
            </a:r>
          </a:p>
        </p:txBody>
      </p:sp>
      <p:sp>
        <p:nvSpPr>
          <p:cNvPr id="45" name="Round Single Corner Rectangle 44"/>
          <p:cNvSpPr/>
          <p:nvPr/>
        </p:nvSpPr>
        <p:spPr>
          <a:xfrm>
            <a:off x="4703028" y="5519268"/>
            <a:ext cx="724468" cy="325478"/>
          </a:xfrm>
          <a:prstGeom prst="round1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>
            <a:endCxn id="45" idx="2"/>
          </p:cNvCxnSpPr>
          <p:nvPr/>
        </p:nvCxnSpPr>
        <p:spPr>
          <a:xfrm flipH="1">
            <a:off x="5065262" y="4720023"/>
            <a:ext cx="814392" cy="1124723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V="1">
            <a:off x="3546389" y="5682007"/>
            <a:ext cx="1518873" cy="3261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7103" y="575557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Agg</a:t>
            </a:r>
            <a:r>
              <a:rPr lang="en-US" strike="sngStrike" dirty="0"/>
              <a:t>: Thomas-is-dieter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257" y="5610915"/>
            <a:ext cx="3794836" cy="44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711514" y="6359228"/>
            <a:ext cx="1179322" cy="218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3963830" y="4287010"/>
            <a:ext cx="889687" cy="321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BASF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951827" y="4051266"/>
            <a:ext cx="2916746" cy="246221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SQ.AIRFIELD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05797" y="4313963"/>
            <a:ext cx="2862776" cy="1830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726" y="4300786"/>
            <a:ext cx="953754" cy="53336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 flipV="1">
            <a:off x="6277232" y="3929449"/>
            <a:ext cx="5140411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2425366" y="3929449"/>
            <a:ext cx="2542050" cy="1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5115169" y="3752876"/>
            <a:ext cx="753403" cy="298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5439" y="6145913"/>
            <a:ext cx="164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!G.JEFF:YANKEE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4687" y="6135113"/>
            <a:ext cx="3794836" cy="4425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/>
          <p:cNvCxnSpPr/>
          <p:nvPr/>
        </p:nvCxnSpPr>
        <p:spPr>
          <a:xfrm flipV="1">
            <a:off x="1185358" y="5682007"/>
            <a:ext cx="3724977" cy="648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95416" y="6257629"/>
            <a:ext cx="513838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6570757" y="4404962"/>
            <a:ext cx="4038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 CHECKPOINT CHARLIE 1988,89/90</a:t>
            </a:r>
          </a:p>
          <a:p>
            <a:r>
              <a:rPr lang="en-US" dirty="0"/>
              <a:t>EXIT 2005</a:t>
            </a:r>
          </a:p>
          <a:p>
            <a:r>
              <a:rPr lang="en-US" dirty="0"/>
              <a:t>EXIT 2023 </a:t>
            </a:r>
            <a:r>
              <a:rPr lang="en-US" dirty="0" err="1"/>
              <a:t>ICC.</a:t>
            </a:r>
            <a:r>
              <a:rPr lang="en-US" sz="800" strike="sngStrike" dirty="0" err="1"/>
              <a:t>mrx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russia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putin</a:t>
            </a:r>
            <a:endParaRPr lang="en-US" sz="800" strike="sngStrike" dirty="0"/>
          </a:p>
        </p:txBody>
      </p:sp>
      <p:cxnSp>
        <p:nvCxnSpPr>
          <p:cNvPr id="72" name="Straight Arrow Connector 71"/>
          <p:cNvCxnSpPr>
            <a:stCxn id="70" idx="1"/>
          </p:cNvCxnSpPr>
          <p:nvPr/>
        </p:nvCxnSpPr>
        <p:spPr>
          <a:xfrm flipH="1">
            <a:off x="5989474" y="4866627"/>
            <a:ext cx="581283" cy="194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555110" y="625762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9383" y="3106567"/>
            <a:ext cx="12172617" cy="36540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10048827" y="1236924"/>
            <a:ext cx="1010470" cy="95276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1095835" y="1255565"/>
            <a:ext cx="1074659" cy="8836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/>
          <p:cNvCxnSpPr/>
          <p:nvPr/>
        </p:nvCxnSpPr>
        <p:spPr>
          <a:xfrm>
            <a:off x="11369519" y="1193636"/>
            <a:ext cx="273685" cy="6021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79" idx="0"/>
          </p:cNvCxnSpPr>
          <p:nvPr/>
        </p:nvCxnSpPr>
        <p:spPr>
          <a:xfrm>
            <a:off x="11633165" y="1255565"/>
            <a:ext cx="273683" cy="690595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11806543" y="1272096"/>
            <a:ext cx="273685" cy="60215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572" y="957357"/>
            <a:ext cx="12192001" cy="20052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>
            <a:endCxn id="77" idx="3"/>
          </p:cNvCxnSpPr>
          <p:nvPr/>
        </p:nvCxnSpPr>
        <p:spPr>
          <a:xfrm>
            <a:off x="9662984" y="1272096"/>
            <a:ext cx="2555589" cy="68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29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77"/>
          <p:cNvSpPr/>
          <p:nvPr/>
        </p:nvSpPr>
        <p:spPr>
          <a:xfrm>
            <a:off x="1206936" y="2313862"/>
            <a:ext cx="1332707" cy="2097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93535" y="1267947"/>
            <a:ext cx="17357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	</a:t>
            </a:r>
            <a:r>
              <a:rPr lang="en-US" dirty="0" err="1"/>
              <a:t>tonsek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tansak</a:t>
            </a:r>
            <a:endParaRPr lang="en-US" dirty="0"/>
          </a:p>
          <a:p>
            <a:r>
              <a:rPr lang="en-US" dirty="0"/>
              <a:t>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10691" y="1849599"/>
            <a:ext cx="13548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HOMICE:AUSLAENDER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58570" y="2539999"/>
            <a:ext cx="1018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Asylum:Father</a:t>
            </a:r>
            <a:r>
              <a:rPr lang="en-US" sz="1000" strike="sngStrike" dirty="0"/>
              <a:t>[]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77213" y="2198916"/>
            <a:ext cx="674254" cy="378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838848" y="2129196"/>
            <a:ext cx="103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Angela/o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2525" y="1635623"/>
            <a:ext cx="2841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 Reynolds, SQ.AIRFIELD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31382" y="1413880"/>
            <a:ext cx="16653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VIRIGINA.MARY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21" y="958652"/>
            <a:ext cx="499482" cy="499482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217877" y="140119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1996/7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68736" y="1976582"/>
            <a:ext cx="62445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671127" y="2539999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8686799" y="2559588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053321" y="2577301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66427" y="4003962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3066906" y="220822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Sasha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231629" y="1929779"/>
            <a:ext cx="13244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WAR IN YUGOSLAVIA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94986" y="1972710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HOMICIDE:2Y</a:t>
            </a:r>
          </a:p>
        </p:txBody>
      </p:sp>
      <p:cxnSp>
        <p:nvCxnSpPr>
          <p:cNvPr id="35" name="Straight Connector 34"/>
          <p:cNvCxnSpPr>
            <a:stCxn id="5" idx="3"/>
          </p:cNvCxnSpPr>
          <p:nvPr/>
        </p:nvCxnSpPr>
        <p:spPr>
          <a:xfrm flipV="1">
            <a:off x="7965549" y="1958855"/>
            <a:ext cx="4226451" cy="138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6117198" y="2958673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146270" y="4003962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297029" y="3230369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265228" y="4275658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795" y="5172364"/>
            <a:ext cx="561678" cy="329722"/>
          </a:xfrm>
          <a:prstGeom prst="rect">
            <a:avLst/>
          </a:prstGeom>
        </p:spPr>
      </p:pic>
      <p:sp>
        <p:nvSpPr>
          <p:cNvPr id="43" name="Oval 42"/>
          <p:cNvSpPr/>
          <p:nvPr/>
        </p:nvSpPr>
        <p:spPr>
          <a:xfrm>
            <a:off x="5040145" y="3668842"/>
            <a:ext cx="964063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4" name="Oval 43"/>
          <p:cNvSpPr/>
          <p:nvPr/>
        </p:nvSpPr>
        <p:spPr>
          <a:xfrm>
            <a:off x="5097403" y="4606319"/>
            <a:ext cx="964063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097" y="2423457"/>
            <a:ext cx="990170" cy="87416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608408" y="2680536"/>
            <a:ext cx="2111707" cy="2453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99892" y="2473267"/>
            <a:ext cx="1565005" cy="849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039097" y="2473267"/>
            <a:ext cx="990170" cy="657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2" idx="0"/>
          </p:cNvCxnSpPr>
          <p:nvPr/>
        </p:nvCxnSpPr>
        <p:spPr>
          <a:xfrm flipV="1">
            <a:off x="5720673" y="5537070"/>
            <a:ext cx="262510" cy="402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721846" y="1350914"/>
            <a:ext cx="45397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github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555687" y="4948056"/>
            <a:ext cx="13067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trike="sngStrike" dirty="0" err="1"/>
              <a:t>Gorbached</a:t>
            </a:r>
            <a:r>
              <a:rPr lang="en-US" sz="1100" strike="sngStrike" dirty="0"/>
              <a:t>(</a:t>
            </a:r>
            <a:r>
              <a:rPr lang="en-US" sz="1100" strike="sngStrike" dirty="0" err="1"/>
              <a:t>micheal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66427" y="3481317"/>
            <a:ext cx="1681018" cy="267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31382" y="3263468"/>
            <a:ext cx="7681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HEIDELBEG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66427" y="2958673"/>
            <a:ext cx="105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56362" y="5989996"/>
            <a:ext cx="336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IPX.DEA</a:t>
            </a:r>
            <a:r>
              <a:rPr lang="en-US" sz="800" strike="sngStrike" dirty="0"/>
              <a:t>(!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).</a:t>
            </a:r>
            <a:r>
              <a:rPr lang="en-US" dirty="0"/>
              <a:t>VIRGINA</a:t>
            </a:r>
            <a:r>
              <a:rPr lang="en-US" strike="sngStrike" dirty="0"/>
              <a:t>.”</a:t>
            </a:r>
            <a:r>
              <a:rPr lang="en-US" strike="sngStrike" dirty="0" err="1"/>
              <a:t>kevin</a:t>
            </a:r>
            <a:r>
              <a:rPr lang="en-US" strike="sngStrike" dirty="0"/>
              <a:t>” </a:t>
            </a:r>
          </a:p>
          <a:p>
            <a:r>
              <a:rPr lang="en-US" dirty="0"/>
              <a:t>HOMCIE:LUX:LV-SFO-FRA $25,000</a:t>
            </a:r>
          </a:p>
        </p:txBody>
      </p:sp>
      <p:sp>
        <p:nvSpPr>
          <p:cNvPr id="58" name="Rectangle 57"/>
          <p:cNvSpPr/>
          <p:nvPr/>
        </p:nvSpPr>
        <p:spPr>
          <a:xfrm>
            <a:off x="966624" y="5690248"/>
            <a:ext cx="1681018" cy="26720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26420" y="5292649"/>
            <a:ext cx="105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625600" y="4798302"/>
            <a:ext cx="803564" cy="679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21823" y="5811767"/>
            <a:ext cx="28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kischhsime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cherrytown</a:t>
            </a:r>
            <a:r>
              <a:rPr lang="en-US" dirty="0"/>
              <a:t> HEIDELBERG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2538" y="223378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5" name="AutoShape 2" descr="501® '90s Women's Jeans - Brown | Levi's® US"/>
          <p:cNvSpPr>
            <a:spLocks noChangeAspect="1" noChangeArrowheads="1"/>
          </p:cNvSpPr>
          <p:nvPr/>
        </p:nvSpPr>
        <p:spPr bwMode="auto">
          <a:xfrm>
            <a:off x="155575" y="-822325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378" y="4773041"/>
            <a:ext cx="933304" cy="93330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530" y="5600394"/>
            <a:ext cx="561678" cy="3297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37137" y="5537070"/>
            <a:ext cx="567071" cy="402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37161" y="5158386"/>
            <a:ext cx="567071" cy="402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Arrow Connector 69"/>
          <p:cNvCxnSpPr>
            <a:endCxn id="67" idx="1"/>
          </p:cNvCxnSpPr>
          <p:nvPr/>
        </p:nvCxnSpPr>
        <p:spPr>
          <a:xfrm>
            <a:off x="4327423" y="5018058"/>
            <a:ext cx="1115107" cy="747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321687" y="4735350"/>
            <a:ext cx="859685" cy="979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5720673" y="5083432"/>
            <a:ext cx="137501" cy="299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343" y="3931213"/>
            <a:ext cx="623679" cy="83264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5579434" y="3804546"/>
            <a:ext cx="482032" cy="1213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6713024" y="245515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?1994/5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645006" y="2129081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Imgrid,Eric</a:t>
            </a:r>
            <a:r>
              <a:rPr lang="en-US" sz="800" strike="sngStrike" dirty="0"/>
              <a:t> Schmidt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1049556" y="1985842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nonPoliceMPA.nonPoliceCfg</a:t>
            </a:r>
            <a:endParaRPr lang="en-US" sz="800" dirty="0"/>
          </a:p>
        </p:txBody>
      </p:sp>
      <p:sp>
        <p:nvSpPr>
          <p:cNvPr id="81" name="Rectangle 80"/>
          <p:cNvSpPr/>
          <p:nvPr/>
        </p:nvSpPr>
        <p:spPr>
          <a:xfrm>
            <a:off x="1223104" y="2313861"/>
            <a:ext cx="1316539" cy="215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MANAGEMENT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214" y="3439288"/>
            <a:ext cx="1015259" cy="5092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6696" y="4350284"/>
            <a:ext cx="880891" cy="75712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175537" y="3184143"/>
            <a:ext cx="1380494" cy="2203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868" y="3500670"/>
            <a:ext cx="427862" cy="42786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45108" y="3431364"/>
            <a:ext cx="631634" cy="5664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4597868" y="3614917"/>
            <a:ext cx="427862" cy="260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426696" y="3184143"/>
            <a:ext cx="1171172" cy="691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17243" y="2956491"/>
            <a:ext cx="13596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HOMCIDE:AUSLAENDER.</a:t>
            </a:r>
            <a:r>
              <a:rPr lang="en-US" sz="800" strike="sngStrike" dirty="0" err="1"/>
              <a:t>sin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284202" y="2897640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000.nonPolicMuslim.</a:t>
            </a:r>
            <a:r>
              <a:rPr lang="en-US" sz="800" strike="sngStrike" dirty="0"/>
              <a:t>marx(sin)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6267" y="3317717"/>
            <a:ext cx="264624" cy="2646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20695" y="2983942"/>
            <a:ext cx="7873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1999 </a:t>
            </a:r>
            <a:r>
              <a:rPr lang="en-US" sz="800" dirty="0" err="1"/>
              <a:t>roth</a:t>
            </a:r>
            <a:r>
              <a:rPr lang="en-US" sz="800" dirty="0"/>
              <a:t>.*</a:t>
            </a:r>
            <a:r>
              <a:rPr lang="en-US" sz="800" dirty="0" err="1"/>
              <a:t>tsv</a:t>
            </a:r>
            <a:endParaRPr lang="en-US" sz="8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97266" y="3170241"/>
            <a:ext cx="243049" cy="528368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19" idx="1"/>
          </p:cNvCxnSpPr>
          <p:nvPr/>
        </p:nvCxnSpPr>
        <p:spPr>
          <a:xfrm flipH="1">
            <a:off x="5086267" y="2956491"/>
            <a:ext cx="357531" cy="49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145" y="3621684"/>
            <a:ext cx="324146" cy="32414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4513563" y="2746369"/>
            <a:ext cx="122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G.VIRGINIA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624670" y="3040220"/>
            <a:ext cx="837826" cy="8883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4476911" y="3170241"/>
            <a:ext cx="887380" cy="758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460" y="2391650"/>
            <a:ext cx="336713" cy="50599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76387" y="2399616"/>
            <a:ext cx="444650" cy="526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10046043" y="2344525"/>
            <a:ext cx="716692" cy="69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8915216" y="2786220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974001" y="3851474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926" y="4310094"/>
            <a:ext cx="476072" cy="674437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642525" y="4350284"/>
            <a:ext cx="983075" cy="634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4947" y="4306782"/>
            <a:ext cx="532346" cy="6578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42525" y="4275658"/>
            <a:ext cx="1219930" cy="688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5965870" y="2151742"/>
            <a:ext cx="136608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FBI:WMD</a:t>
            </a:r>
          </a:p>
          <a:p>
            <a:r>
              <a:rPr lang="en-US" sz="800" dirty="0" err="1"/>
              <a:t>Afgani</a:t>
            </a:r>
            <a:r>
              <a:rPr lang="en-US" sz="800" dirty="0"/>
              <a:t>, !</a:t>
            </a:r>
            <a:r>
              <a:rPr lang="en-US" sz="800" dirty="0" err="1"/>
              <a:t>Indeis</a:t>
            </a:r>
            <a:r>
              <a:rPr lang="en-US" sz="800" dirty="0"/>
              <a:t> H1-B;  Turkey</a:t>
            </a:r>
          </a:p>
          <a:p>
            <a:r>
              <a:rPr lang="en-US" sz="800" dirty="0"/>
              <a:t>US-CA-</a:t>
            </a:r>
            <a:r>
              <a:rPr lang="en-US" sz="800" dirty="0" err="1"/>
              <a:t>DL.avg</a:t>
            </a:r>
            <a:r>
              <a:rPr lang="en-US" sz="800" dirty="0"/>
              <a:t>: $130,000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9923844" y="2467248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Stefan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771795" y="2897640"/>
            <a:ext cx="1681018" cy="26323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4456" y="2729702"/>
            <a:ext cx="336713" cy="505990"/>
          </a:xfrm>
          <a:prstGeom prst="rect">
            <a:avLst/>
          </a:prstGeom>
        </p:spPr>
      </p:pic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61383" y="2737668"/>
            <a:ext cx="444650" cy="5262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1131039" y="2682577"/>
            <a:ext cx="716692" cy="695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10000212" y="3124272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10058997" y="4189526"/>
            <a:ext cx="1050220" cy="10452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9176480" y="1999221"/>
            <a:ext cx="16097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Gorbachev(</a:t>
            </a:r>
            <a:r>
              <a:rPr lang="en-US" sz="800" strike="sngStrike" dirty="0" err="1"/>
              <a:t>michelbach,gaggenau</a:t>
            </a:r>
            <a:r>
              <a:rPr lang="en-US" sz="800" strike="sngStrike" dirty="0"/>
              <a:t>)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9766771" y="1458298"/>
            <a:ext cx="23868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trike="sngStrike" dirty="0" err="1"/>
              <a:t>gorbachev</a:t>
            </a:r>
            <a:r>
              <a:rPr lang="en-US" strike="sngStrike" dirty="0"/>
              <a:t>(</a:t>
            </a:r>
            <a:r>
              <a:rPr lang="en-US" strike="sngStrike" dirty="0" err="1"/>
              <a:t>micheal</a:t>
            </a:r>
            <a:r>
              <a:rPr lang="en-US" strike="sngStrike" dirty="0"/>
              <a:t>)</a:t>
            </a:r>
          </a:p>
        </p:txBody>
      </p:sp>
      <p:sp>
        <p:nvSpPr>
          <p:cNvPr id="107" name="Rectangle 106"/>
          <p:cNvSpPr/>
          <p:nvPr/>
        </p:nvSpPr>
        <p:spPr>
          <a:xfrm>
            <a:off x="9180980" y="1219004"/>
            <a:ext cx="3049233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HEIDELBERG.MILITAYR.PARKER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204" y="6078160"/>
            <a:ext cx="631514" cy="420244"/>
          </a:xfrm>
          <a:prstGeom prst="rect">
            <a:avLst/>
          </a:prstGeom>
        </p:spPr>
      </p:pic>
      <p:cxnSp>
        <p:nvCxnSpPr>
          <p:cNvPr id="115" name="Straight Connector 114"/>
          <p:cNvCxnSpPr/>
          <p:nvPr/>
        </p:nvCxnSpPr>
        <p:spPr>
          <a:xfrm>
            <a:off x="4222925" y="6029510"/>
            <a:ext cx="85663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4981218" y="6104841"/>
            <a:ext cx="79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</a:t>
            </a: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4491900" y="6128904"/>
            <a:ext cx="426890" cy="25409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23" y="6101110"/>
            <a:ext cx="265317" cy="265317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2" y="6083494"/>
            <a:ext cx="344972" cy="344972"/>
          </a:xfrm>
          <a:prstGeom prst="rect">
            <a:avLst/>
          </a:prstGeom>
        </p:spPr>
      </p:pic>
      <p:sp>
        <p:nvSpPr>
          <p:cNvPr id="121" name="TextBox 120"/>
          <p:cNvSpPr txBox="1"/>
          <p:nvPr/>
        </p:nvSpPr>
        <p:spPr>
          <a:xfrm>
            <a:off x="6615736" y="6140355"/>
            <a:ext cx="20970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Process to open lock </a:t>
            </a:r>
            <a:r>
              <a:rPr lang="en-US" sz="800" strike="sngStrike" dirty="0" err="1"/>
              <a:t>vw</a:t>
            </a:r>
            <a:r>
              <a:rPr lang="en-US" sz="800" strike="sngStrike" dirty="0"/>
              <a:t> air suction tennis ball</a:t>
            </a:r>
          </a:p>
        </p:txBody>
      </p:sp>
      <p:cxnSp>
        <p:nvCxnSpPr>
          <p:cNvPr id="123" name="Straight Connector 122"/>
          <p:cNvCxnSpPr/>
          <p:nvPr/>
        </p:nvCxnSpPr>
        <p:spPr>
          <a:xfrm>
            <a:off x="6211465" y="6042357"/>
            <a:ext cx="377845" cy="371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20" idx="1"/>
          </p:cNvCxnSpPr>
          <p:nvPr/>
        </p:nvCxnSpPr>
        <p:spPr>
          <a:xfrm flipH="1" flipV="1">
            <a:off x="5626251" y="6205850"/>
            <a:ext cx="591661" cy="5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714340" y="5586403"/>
            <a:ext cx="7749146" cy="3356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12" y="6045828"/>
            <a:ext cx="631514" cy="420244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9405859" y="6071284"/>
            <a:ext cx="2696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!§Theft 2016   </a:t>
            </a:r>
            <a:r>
              <a:rPr lang="en-US" sz="1050" dirty="0"/>
              <a:t>Stefan/Stefan/</a:t>
            </a:r>
            <a:r>
              <a:rPr lang="en-US" sz="1050" dirty="0" err="1"/>
              <a:t>stefan</a:t>
            </a:r>
            <a:endParaRPr lang="en-US" sz="1050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38232" y="6104597"/>
            <a:ext cx="7782070" cy="2745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33897" y="5135234"/>
            <a:ext cx="19720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</a:t>
            </a:r>
            <a:r>
              <a:rPr lang="en-US" sz="800" dirty="0" err="1"/>
              <a:t>PAUL.St.Francis.St</a:t>
            </a:r>
            <a:r>
              <a:rPr lang="en-US" sz="800" dirty="0"/>
              <a:t>. </a:t>
            </a:r>
            <a:r>
              <a:rPr lang="en-US" sz="800" dirty="0" err="1"/>
              <a:t>Gabrieel</a:t>
            </a:r>
            <a:r>
              <a:rPr lang="en-US" sz="800" dirty="0"/>
              <a:t> </a:t>
            </a:r>
            <a:r>
              <a:rPr lang="en-US" sz="800" dirty="0" err="1"/>
              <a:t>redhair</a:t>
            </a:r>
            <a:r>
              <a:rPr lang="en-US" sz="800" dirty="0"/>
              <a:t>/US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8470544" y="22636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sp>
        <p:nvSpPr>
          <p:cNvPr id="132" name="Rectangle 131"/>
          <p:cNvSpPr/>
          <p:nvPr/>
        </p:nvSpPr>
        <p:spPr>
          <a:xfrm>
            <a:off x="10563166" y="260002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1997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65633" y="3922668"/>
            <a:ext cx="652644" cy="856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044" y="950559"/>
            <a:ext cx="597822" cy="597822"/>
          </a:xfrm>
          <a:prstGeom prst="rect">
            <a:avLst/>
          </a:prstGeom>
        </p:spPr>
      </p:pic>
      <p:sp>
        <p:nvSpPr>
          <p:cNvPr id="136" name="Rectangle 135"/>
          <p:cNvSpPr/>
          <p:nvPr/>
        </p:nvSpPr>
        <p:spPr>
          <a:xfrm>
            <a:off x="9176480" y="892175"/>
            <a:ext cx="3042092" cy="326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KING(</a:t>
            </a:r>
            <a:r>
              <a:rPr lang="en-US" dirty="0" err="1"/>
              <a:t>gustav-nactigal-str</a:t>
            </a:r>
            <a:r>
              <a:rPr lang="en-US" dirty="0"/>
              <a:t>)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43183" y="8609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1996/7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1" y="919753"/>
            <a:ext cx="12172617" cy="60865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4509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Slppeing</a:t>
            </a:r>
            <a:r>
              <a:rPr lang="en-US" sz="800" strike="sngStrike" dirty="0"/>
              <a:t> out side as action </a:t>
            </a:r>
            <a:r>
              <a:rPr lang="en-US" sz="800" strike="sngStrike" dirty="0" err="1"/>
              <a:t>herion</a:t>
            </a:r>
            <a:r>
              <a:rPr lang="en-US" sz="800" strike="sngStrike" dirty="0"/>
              <a:t>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Partner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70" y="2637266"/>
            <a:ext cx="1223319" cy="8504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146" y="3487678"/>
            <a:ext cx="1219844" cy="12198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670" y="4707523"/>
            <a:ext cx="1223319" cy="904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964111" y="4742870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G.MLK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5571" y="1412475"/>
            <a:ext cx="1155151" cy="8652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381" y="1761544"/>
            <a:ext cx="1290575" cy="129057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9069859" y="1761544"/>
            <a:ext cx="1754660" cy="129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69860" y="1878225"/>
            <a:ext cx="1754660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0688595" y="1207293"/>
            <a:ext cx="1503405" cy="5542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48281" y="1207293"/>
            <a:ext cx="1493108" cy="22803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246059" y="1744490"/>
            <a:ext cx="1394561" cy="508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925" y="2080530"/>
            <a:ext cx="1328710" cy="2475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2560" y="2449248"/>
            <a:ext cx="1280918" cy="884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2189" y="2884911"/>
            <a:ext cx="1151413" cy="2745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593124" y="988541"/>
            <a:ext cx="1495168" cy="58076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330275" y="864742"/>
            <a:ext cx="1449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Floor Attic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642" y="5706383"/>
            <a:ext cx="1026054" cy="72246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509743" y="2532104"/>
            <a:ext cx="1873139" cy="115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21241" y="2495522"/>
            <a:ext cx="1370097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0721476" y="1885519"/>
            <a:ext cx="1470523" cy="5450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440562" y="2023997"/>
            <a:ext cx="1013254" cy="613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968369" y="1514017"/>
            <a:ext cx="1821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PENTAGON.PX</a:t>
            </a:r>
            <a:r>
              <a:rPr lang="en-US" sz="800" strike="sngStrike" dirty="0" err="1"/>
              <a:t>Square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4732" y="3615227"/>
            <a:ext cx="1416606" cy="10843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82794" y="4742870"/>
            <a:ext cx="1408544" cy="920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84" y="5706383"/>
            <a:ext cx="1304105" cy="903214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74732" y="5682642"/>
            <a:ext cx="1408544" cy="920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5839696" y="988541"/>
            <a:ext cx="28876" cy="5697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784766" y="937270"/>
            <a:ext cx="0" cy="5592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endCxn id="17" idx="1"/>
          </p:cNvCxnSpPr>
          <p:nvPr/>
        </p:nvCxnSpPr>
        <p:spPr>
          <a:xfrm flipV="1">
            <a:off x="1814543" y="2420402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1649194" y="3598513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1789670" y="4701980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1708884" y="5632593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1839313" y="6760732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1736159" y="1212474"/>
            <a:ext cx="7255317" cy="10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-6406" y="860163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1995/6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604" y="5929815"/>
            <a:ext cx="814911" cy="45635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37" y="5943440"/>
            <a:ext cx="372250" cy="44272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8068604" y="5929815"/>
            <a:ext cx="1643807" cy="499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8377143" y="5477455"/>
            <a:ext cx="1272746" cy="215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971491" y="646358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888087" y="5573865"/>
            <a:ext cx="401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PAUL.St</a:t>
            </a:r>
            <a:r>
              <a:rPr lang="en-US" dirty="0"/>
              <a:t>. Francis.!</a:t>
            </a:r>
            <a:r>
              <a:rPr lang="en-US" dirty="0" err="1"/>
              <a:t>agnalea.WWI.St</a:t>
            </a:r>
            <a:r>
              <a:rPr lang="en-US" dirty="0"/>
              <a:t> Gabriel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096000" y="5943197"/>
            <a:ext cx="1798469" cy="58642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6789309" y="6011217"/>
            <a:ext cx="450399" cy="3749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964" y="6022229"/>
            <a:ext cx="223907" cy="26629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6767536" y="6022229"/>
            <a:ext cx="472172" cy="2662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6365824" y="6288527"/>
            <a:ext cx="1122371" cy="976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37414" y="5892303"/>
            <a:ext cx="1377717" cy="602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08085" y="5908038"/>
            <a:ext cx="3641804" cy="602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84540" y="5701970"/>
            <a:ext cx="1049668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0551128" y="3912934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Gorbache</a:t>
            </a:r>
            <a:r>
              <a:rPr lang="en-US" dirty="0"/>
              <a:t>(</a:t>
            </a:r>
            <a:r>
              <a:rPr lang="en-US" dirty="0" err="1"/>
              <a:t>seitz</a:t>
            </a:r>
            <a:r>
              <a:rPr lang="en-US" dirty="0"/>
              <a:t>)</a:t>
            </a:r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657" y="3840596"/>
            <a:ext cx="843159" cy="61233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9440562" y="3598513"/>
            <a:ext cx="1013254" cy="1108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52804" y="3718629"/>
            <a:ext cx="1049668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608125" y="3709408"/>
            <a:ext cx="1583873" cy="8276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Straight Connector 88"/>
          <p:cNvCxnSpPr/>
          <p:nvPr/>
        </p:nvCxnSpPr>
        <p:spPr>
          <a:xfrm flipH="1" flipV="1">
            <a:off x="10721476" y="4097600"/>
            <a:ext cx="1301648" cy="74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9415131" y="339810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1994/5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688595" y="3225114"/>
            <a:ext cx="1529977" cy="5083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CAR,GAS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235383" y="1251805"/>
            <a:ext cx="1355179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170" y="3728657"/>
            <a:ext cx="578566" cy="368553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9844896" y="3728657"/>
            <a:ext cx="608920" cy="553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00852" y="3735664"/>
            <a:ext cx="640104" cy="4579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4519" y="4245242"/>
            <a:ext cx="352509" cy="223756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824519" y="4172453"/>
            <a:ext cx="389130" cy="3474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114" y="4203872"/>
            <a:ext cx="325264" cy="284606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73245" y="4172453"/>
            <a:ext cx="389130" cy="3474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11177028" y="4097210"/>
            <a:ext cx="623675" cy="602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256" y="1274391"/>
            <a:ext cx="762711" cy="1135776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5987611" y="860163"/>
            <a:ext cx="490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IPX</a:t>
            </a:r>
            <a:endParaRPr lang="en-US" dirty="0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300" y="1538395"/>
            <a:ext cx="1270554" cy="58907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709476" y="1234833"/>
            <a:ext cx="1355179" cy="12616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954286" y="1243542"/>
            <a:ext cx="784682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H="1" flipV="1">
            <a:off x="5834208" y="1412475"/>
            <a:ext cx="1047756" cy="714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Picture 11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05" y="1901391"/>
            <a:ext cx="824393" cy="461660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12972" y="1907004"/>
            <a:ext cx="906031" cy="4793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105871" y="1769972"/>
            <a:ext cx="155844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FBI:WMD night</a:t>
            </a:r>
          </a:p>
          <a:p>
            <a:r>
              <a:rPr lang="en-US" sz="1000" dirty="0"/>
              <a:t>HOMICDIE:IS-a-BELL office</a:t>
            </a:r>
          </a:p>
          <a:p>
            <a:r>
              <a:rPr lang="en-US" sz="1000" dirty="0" err="1"/>
              <a:t>Angela.ADAM</a:t>
            </a:r>
            <a:endParaRPr lang="en-US" sz="1000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4" y="2105282"/>
            <a:ext cx="659588" cy="369369"/>
          </a:xfrm>
          <a:prstGeom prst="rect">
            <a:avLst/>
          </a:prstGeom>
        </p:spPr>
      </p:pic>
      <p:sp>
        <p:nvSpPr>
          <p:cNvPr id="117" name="Oval 116"/>
          <p:cNvSpPr/>
          <p:nvPr/>
        </p:nvSpPr>
        <p:spPr>
          <a:xfrm>
            <a:off x="7986054" y="1599303"/>
            <a:ext cx="339395" cy="28621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8227495" y="1640385"/>
            <a:ext cx="339395" cy="28621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71437" y="1593988"/>
            <a:ext cx="1647801" cy="8618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7712009" y="2055240"/>
            <a:ext cx="1007229" cy="21745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Genesis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8032021" y="175767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Adam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7735330" y="1640385"/>
            <a:ext cx="990942" cy="2610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Auschwitz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4002908" y="1893128"/>
            <a:ext cx="85311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1995/6 MLK</a:t>
            </a:r>
          </a:p>
          <a:p>
            <a:r>
              <a:rPr lang="en-US" sz="1050" dirty="0"/>
              <a:t>2014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4015294" y="1985810"/>
            <a:ext cx="9380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NURNBER TRAIL</a:t>
            </a:r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7" y="4157404"/>
            <a:ext cx="726458" cy="812125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5224" y="4098969"/>
            <a:ext cx="784508" cy="870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39" y="5334437"/>
            <a:ext cx="465797" cy="746816"/>
          </a:xfrm>
          <a:prstGeom prst="rect">
            <a:avLst/>
          </a:prstGeom>
        </p:spPr>
      </p:pic>
      <p:cxnSp>
        <p:nvCxnSpPr>
          <p:cNvPr id="130" name="Straight Connector 129"/>
          <p:cNvCxnSpPr/>
          <p:nvPr/>
        </p:nvCxnSpPr>
        <p:spPr>
          <a:xfrm>
            <a:off x="430329" y="5334437"/>
            <a:ext cx="1016823" cy="733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/>
          <p:cNvSpPr txBox="1"/>
          <p:nvPr/>
        </p:nvSpPr>
        <p:spPr>
          <a:xfrm>
            <a:off x="422189" y="5112202"/>
            <a:ext cx="9573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DEATTH BLOW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8329" y="5112202"/>
            <a:ext cx="778754" cy="1051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455264" y="6218081"/>
            <a:ext cx="976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HOMICDIE:JESUS♥LAVE IPX NAMECHANGE(Free)  </a:t>
            </a:r>
            <a:r>
              <a:rPr lang="en-US" sz="800" strike="sngStrike" dirty="0"/>
              <a:t>comics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3710" y="3542234"/>
            <a:ext cx="1026067" cy="32184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50010" y="3706429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364003" y="4095664"/>
            <a:ext cx="239437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NADIE</a:t>
            </a:r>
          </a:p>
          <a:p>
            <a:r>
              <a:rPr lang="en-US" dirty="0"/>
              <a:t>PARKER</a:t>
            </a:r>
          </a:p>
          <a:p>
            <a:r>
              <a:rPr lang="en-US" dirty="0"/>
              <a:t>St. Patrick</a:t>
            </a:r>
          </a:p>
          <a:p>
            <a:r>
              <a:rPr lang="en-US" dirty="0" err="1"/>
              <a:t>Jonahten</a:t>
            </a:r>
            <a:r>
              <a:rPr lang="en-US" dirty="0"/>
              <a:t>/</a:t>
            </a:r>
            <a:r>
              <a:rPr lang="en-US" dirty="0" err="1"/>
              <a:t>Micheal</a:t>
            </a:r>
            <a:endParaRPr lang="en-US" dirty="0"/>
          </a:p>
          <a:p>
            <a:r>
              <a:rPr lang="en-US" dirty="0" err="1"/>
              <a:t>Yougner</a:t>
            </a:r>
            <a:r>
              <a:rPr lang="en-US" dirty="0"/>
              <a:t> Brother</a:t>
            </a:r>
          </a:p>
          <a:p>
            <a:r>
              <a:rPr lang="en-US" dirty="0"/>
              <a:t>§181a STANFORD(PMP)</a:t>
            </a:r>
          </a:p>
        </p:txBody>
      </p:sp>
      <p:sp>
        <p:nvSpPr>
          <p:cNvPr id="137" name="Rectangle 136"/>
          <p:cNvSpPr/>
          <p:nvPr/>
        </p:nvSpPr>
        <p:spPr>
          <a:xfrm>
            <a:off x="408490" y="5842540"/>
            <a:ext cx="1084216" cy="4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G.VIRIGNA.TORT-1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324206" y="6182400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7828987" y="692602"/>
            <a:ext cx="9284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Sleeping in Raid</a:t>
            </a:r>
          </a:p>
        </p:txBody>
      </p:sp>
      <p:sp>
        <p:nvSpPr>
          <p:cNvPr id="140" name="Rectangle 139"/>
          <p:cNvSpPr/>
          <p:nvPr/>
        </p:nvSpPr>
        <p:spPr>
          <a:xfrm>
            <a:off x="7105871" y="742618"/>
            <a:ext cx="723116" cy="135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Connector 141"/>
          <p:cNvCxnSpPr>
            <a:endCxn id="140" idx="2"/>
          </p:cNvCxnSpPr>
          <p:nvPr/>
        </p:nvCxnSpPr>
        <p:spPr>
          <a:xfrm>
            <a:off x="7239708" y="680051"/>
            <a:ext cx="227721" cy="198457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199346" y="3581052"/>
            <a:ext cx="13780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FORT MYERS</a:t>
            </a:r>
          </a:p>
          <a:p>
            <a:r>
              <a:rPr lang="en-US" sz="800" dirty="0"/>
              <a:t>Officer Chance</a:t>
            </a:r>
          </a:p>
          <a:p>
            <a:r>
              <a:rPr lang="en-US" sz="800" dirty="0" err="1"/>
              <a:t>US.nonPolcieQOS</a:t>
            </a:r>
            <a:endParaRPr lang="en-US" sz="800" dirty="0"/>
          </a:p>
          <a:p>
            <a:r>
              <a:rPr lang="en-US" sz="800" dirty="0"/>
              <a:t>NADINE</a:t>
            </a:r>
          </a:p>
        </p:txBody>
      </p:sp>
      <p:sp>
        <p:nvSpPr>
          <p:cNvPr id="144" name="Rectangle 143"/>
          <p:cNvSpPr/>
          <p:nvPr/>
        </p:nvSpPr>
        <p:spPr>
          <a:xfrm>
            <a:off x="-55227" y="3491281"/>
            <a:ext cx="1462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FORT WORTH</a:t>
            </a:r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46" y="2610904"/>
            <a:ext cx="1094517" cy="784748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305621" y="2477018"/>
            <a:ext cx="1355179" cy="1142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3796815" y="3304218"/>
            <a:ext cx="560727" cy="488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9689658" y="5032428"/>
            <a:ext cx="2601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HOMICDIE:GHOST</a:t>
            </a:r>
          </a:p>
          <a:p>
            <a:r>
              <a:rPr lang="en-US" dirty="0"/>
              <a:t>G.FRANKLKIN.HOMCI:LUX</a:t>
            </a:r>
          </a:p>
          <a:p>
            <a:r>
              <a:rPr lang="en-US" dirty="0"/>
              <a:t>	IPX FRANLKYN</a:t>
            </a:r>
          </a:p>
          <a:p>
            <a:r>
              <a:rPr lang="en-US" dirty="0"/>
              <a:t>	IPX FRANLKN</a:t>
            </a:r>
          </a:p>
        </p:txBody>
      </p:sp>
      <p:cxnSp>
        <p:nvCxnSpPr>
          <p:cNvPr id="151" name="Straight Connector 150"/>
          <p:cNvCxnSpPr/>
          <p:nvPr/>
        </p:nvCxnSpPr>
        <p:spPr>
          <a:xfrm>
            <a:off x="9192630" y="4705968"/>
            <a:ext cx="2965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65510" y="4767855"/>
            <a:ext cx="10492950" cy="20369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4" name="Straight Connector 153"/>
          <p:cNvCxnSpPr/>
          <p:nvPr/>
        </p:nvCxnSpPr>
        <p:spPr>
          <a:xfrm>
            <a:off x="9769887" y="4794614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/>
          <p:nvPr/>
        </p:nvCxnSpPr>
        <p:spPr>
          <a:xfrm>
            <a:off x="5930811" y="4836218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>
            <a:off x="4773394" y="4791136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/>
          <p:cNvCxnSpPr/>
          <p:nvPr/>
        </p:nvCxnSpPr>
        <p:spPr>
          <a:xfrm>
            <a:off x="3095968" y="4794614"/>
            <a:ext cx="75009" cy="1855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321662" y="1768082"/>
            <a:ext cx="11838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VIRGIN MARY</a:t>
            </a:r>
          </a:p>
        </p:txBody>
      </p:sp>
      <p:sp>
        <p:nvSpPr>
          <p:cNvPr id="160" name="TextBox 159"/>
          <p:cNvSpPr txBox="1"/>
          <p:nvPr/>
        </p:nvSpPr>
        <p:spPr>
          <a:xfrm>
            <a:off x="27036" y="1891059"/>
            <a:ext cx="4764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tootsie</a:t>
            </a:r>
          </a:p>
        </p:txBody>
      </p:sp>
      <p:sp>
        <p:nvSpPr>
          <p:cNvPr id="161" name="TextBox 160"/>
          <p:cNvSpPr txBox="1"/>
          <p:nvPr/>
        </p:nvSpPr>
        <p:spPr>
          <a:xfrm>
            <a:off x="926704" y="1924113"/>
            <a:ext cx="9525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PRIESION WARD</a:t>
            </a:r>
          </a:p>
        </p:txBody>
      </p:sp>
      <p:sp>
        <p:nvSpPr>
          <p:cNvPr id="162" name="Rectangle 161"/>
          <p:cNvSpPr/>
          <p:nvPr/>
        </p:nvSpPr>
        <p:spPr>
          <a:xfrm>
            <a:off x="1024077" y="1373633"/>
            <a:ext cx="349753" cy="2203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" name="Picture 162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06" y="1439939"/>
            <a:ext cx="222406" cy="159461"/>
          </a:xfrm>
          <a:prstGeom prst="rect">
            <a:avLst/>
          </a:prstGeom>
        </p:spPr>
      </p:pic>
      <p:cxnSp>
        <p:nvCxnSpPr>
          <p:cNvPr id="165" name="Straight Connector 164"/>
          <p:cNvCxnSpPr/>
          <p:nvPr/>
        </p:nvCxnSpPr>
        <p:spPr>
          <a:xfrm flipH="1" flipV="1">
            <a:off x="846937" y="1274391"/>
            <a:ext cx="714252" cy="3659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TextBox 165"/>
          <p:cNvSpPr txBox="1"/>
          <p:nvPr/>
        </p:nvSpPr>
        <p:spPr>
          <a:xfrm>
            <a:off x="149961" y="2989252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HOMICE:LUX:COINTOWN 4 </a:t>
            </a:r>
            <a:r>
              <a:rPr lang="en-US" sz="800" dirty="0" err="1"/>
              <a:t>storye</a:t>
            </a:r>
            <a:endParaRPr lang="en-US" sz="800" dirty="0"/>
          </a:p>
          <a:p>
            <a:r>
              <a:rPr lang="en-US" sz="800" dirty="0"/>
              <a:t>IPX ATOCLOICM(HOMICE:LUX) §</a:t>
            </a:r>
            <a:r>
              <a:rPr lang="en-US" sz="800" dirty="0" err="1"/>
              <a:t>Adultry</a:t>
            </a:r>
            <a:endParaRPr lang="en-US" sz="800" dirty="0"/>
          </a:p>
        </p:txBody>
      </p:sp>
      <p:cxnSp>
        <p:nvCxnSpPr>
          <p:cNvPr id="168" name="Straight Connector 167"/>
          <p:cNvCxnSpPr/>
          <p:nvPr/>
        </p:nvCxnSpPr>
        <p:spPr>
          <a:xfrm>
            <a:off x="3421446" y="2637266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/>
          <p:nvPr/>
        </p:nvCxnSpPr>
        <p:spPr>
          <a:xfrm>
            <a:off x="2142438" y="2689045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/>
          <p:cNvCxnSpPr/>
          <p:nvPr/>
        </p:nvCxnSpPr>
        <p:spPr>
          <a:xfrm>
            <a:off x="1910956" y="1530848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/>
          <p:cNvCxnSpPr/>
          <p:nvPr/>
        </p:nvCxnSpPr>
        <p:spPr>
          <a:xfrm>
            <a:off x="1926741" y="3871861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/>
          <p:nvPr/>
        </p:nvCxnSpPr>
        <p:spPr>
          <a:xfrm>
            <a:off x="1918052" y="5136404"/>
            <a:ext cx="936096" cy="587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464" y="907714"/>
            <a:ext cx="12183535" cy="5863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5516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3081</TotalTime>
  <Words>2822</Words>
  <Application>Microsoft Office PowerPoint</Application>
  <PresentationFormat>Widescreen</PresentationFormat>
  <Paragraphs>784</Paragraphs>
  <Slides>21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Packager Shell Object</vt:lpstr>
      <vt:lpstr>SQ.AIRFIELD.INT.HOMICDIE:2Y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custom-tc-ems19@FortWorthPublicLibrary.org</cp:lastModifiedBy>
  <cp:revision>348</cp:revision>
  <dcterms:created xsi:type="dcterms:W3CDTF">2023-09-02T19:14:15Z</dcterms:created>
  <dcterms:modified xsi:type="dcterms:W3CDTF">2023-09-13T00:13:29Z</dcterms:modified>
</cp:coreProperties>
</file>